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570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0540F4-8D36-4B18-9C96-3E9EF122186B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AA5D8C1-598D-4865-A893-05A70FE36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Sjur Bergan</a:t>
            </a:r>
          </a:p>
          <a:p>
            <a:r>
              <a:rPr lang="en-CA" dirty="0" smtClean="0"/>
              <a:t>Education Department /DGII </a:t>
            </a:r>
            <a:br>
              <a:rPr lang="en-CA" dirty="0" smtClean="0"/>
            </a:br>
            <a:r>
              <a:rPr lang="en-CA" dirty="0" smtClean="0"/>
              <a:t>- </a:t>
            </a:r>
            <a:br>
              <a:rPr lang="en-CA" dirty="0" smtClean="0"/>
            </a:br>
            <a:r>
              <a:rPr lang="fr-FR" dirty="0" smtClean="0"/>
              <a:t>Service de l'éducation/DGII</a:t>
            </a:r>
          </a:p>
          <a:p>
            <a:r>
              <a:rPr lang="en-CA" dirty="0" smtClean="0"/>
              <a:t>Graz, March 21, 2014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68760"/>
            <a:ext cx="8229600" cy="1707195"/>
          </a:xfrm>
        </p:spPr>
        <p:txBody>
          <a:bodyPr>
            <a:normAutofit/>
          </a:bodyPr>
          <a:lstStyle/>
          <a:p>
            <a:r>
              <a:rPr lang="en-CA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COMPETENCES IN THE 21</a:t>
            </a:r>
            <a:r>
              <a:rPr lang="en-CA" sz="3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CA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CENTURY</a:t>
            </a:r>
            <a:br>
              <a:rPr lang="en-CA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COMPÉTENCES LINGUISTIQUES AU 21</a:t>
            </a:r>
            <a:r>
              <a:rPr lang="en-CA" sz="3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CA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SIÈCLE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0139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CA" b="1" dirty="0" smtClean="0"/>
              <a:t>LANGUAGE AND EDUCATION</a:t>
            </a:r>
            <a:br>
              <a:rPr lang="en-CA" b="1" dirty="0" smtClean="0"/>
            </a:br>
            <a:r>
              <a:rPr lang="en-CA" b="1" dirty="0" smtClean="0"/>
              <a:t>LES LANGUES  ET L'ÉDUCATION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Four </a:t>
            </a:r>
            <a:r>
              <a:rPr lang="en-CA" dirty="0" smtClean="0"/>
              <a:t>main purposes of education:</a:t>
            </a:r>
          </a:p>
          <a:p>
            <a:pPr lvl="1"/>
            <a:r>
              <a:rPr lang="en-CA" dirty="0" smtClean="0"/>
              <a:t>Preparation for employment</a:t>
            </a:r>
          </a:p>
          <a:p>
            <a:pPr lvl="1"/>
            <a:r>
              <a:rPr lang="en-CA" dirty="0" smtClean="0"/>
              <a:t>Preparation for democratic citizenship</a:t>
            </a:r>
          </a:p>
          <a:p>
            <a:pPr lvl="1"/>
            <a:r>
              <a:rPr lang="en-CA" dirty="0" smtClean="0"/>
              <a:t>Personal development</a:t>
            </a:r>
          </a:p>
          <a:p>
            <a:pPr lvl="1"/>
            <a:r>
              <a:rPr lang="en-CA" dirty="0" smtClean="0"/>
              <a:t>Broad, advanced </a:t>
            </a:r>
            <a:r>
              <a:rPr lang="en-CA" smtClean="0"/>
              <a:t>knowledge </a:t>
            </a:r>
            <a:r>
              <a:rPr lang="en-CA" smtClean="0"/>
              <a:t>base</a:t>
            </a:r>
            <a:endParaRPr lang="en-CA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</a:t>
            </a:r>
            <a:r>
              <a:rPr lang="fr-FR" dirty="0" smtClean="0"/>
              <a:t>quatre objectifs principaux de l'éducation :</a:t>
            </a:r>
          </a:p>
          <a:p>
            <a:pPr lvl="1"/>
            <a:r>
              <a:rPr lang="fr-FR" dirty="0" smtClean="0"/>
              <a:t>La préparation à l’emploi</a:t>
            </a:r>
          </a:p>
          <a:p>
            <a:pPr lvl="1"/>
            <a:r>
              <a:rPr lang="fr-FR" dirty="0" smtClean="0"/>
              <a:t>La préparation  à la citoyenneté démocratique</a:t>
            </a:r>
          </a:p>
          <a:p>
            <a:pPr lvl="1"/>
            <a:r>
              <a:rPr lang="fr-FR" dirty="0" smtClean="0"/>
              <a:t>Le développement personnel</a:t>
            </a:r>
          </a:p>
          <a:p>
            <a:pPr lvl="1"/>
            <a:r>
              <a:rPr lang="fr-FR" dirty="0" smtClean="0"/>
              <a:t>Une base de connaissances solide et approfondie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4206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CA" cap="all" dirty="0" smtClean="0"/>
              <a:t/>
            </a:r>
            <a:br>
              <a:rPr lang="en-CA" cap="all" dirty="0" smtClean="0"/>
            </a:br>
            <a:r>
              <a:rPr lang="en-CA" cap="all" dirty="0" smtClean="0"/>
              <a:t/>
            </a:r>
            <a:br>
              <a:rPr lang="en-CA" cap="all" dirty="0" smtClean="0"/>
            </a:br>
            <a:r>
              <a:rPr lang="en-CA" sz="3600" b="1" cap="all" dirty="0"/>
              <a:t>ECML as a PARTNERSHIP </a:t>
            </a:r>
            <a:r>
              <a:rPr lang="en-CA" sz="3600" b="1" cap="all" dirty="0" smtClean="0"/>
              <a:t>model</a:t>
            </a:r>
            <a:br>
              <a:rPr lang="en-CA" sz="3600" b="1" cap="all" dirty="0" smtClean="0"/>
            </a:br>
            <a:r>
              <a:rPr lang="en-CA" sz="3600" b="1" cap="all" dirty="0" smtClean="0"/>
              <a:t> Le CELV, un </a:t>
            </a:r>
            <a:r>
              <a:rPr lang="en-CA" sz="3600" b="1" cap="all" dirty="0" err="1" smtClean="0"/>
              <a:t>modèle</a:t>
            </a:r>
            <a:r>
              <a:rPr lang="en-CA" sz="3600" b="1" cap="all" dirty="0" smtClean="0"/>
              <a:t> de PARTENARIAT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Relevance to the education community</a:t>
            </a:r>
          </a:p>
          <a:p>
            <a:pPr lvl="1"/>
            <a:r>
              <a:rPr lang="en-CA" dirty="0" smtClean="0"/>
              <a:t>Fitness </a:t>
            </a:r>
            <a:r>
              <a:rPr lang="en-CA" i="1" dirty="0" smtClean="0"/>
              <a:t>for</a:t>
            </a:r>
            <a:r>
              <a:rPr lang="en-CA" dirty="0" smtClean="0"/>
              <a:t> purpose</a:t>
            </a:r>
          </a:p>
          <a:p>
            <a:r>
              <a:rPr lang="en-CA" dirty="0" smtClean="0"/>
              <a:t>Commitment by public authorities</a:t>
            </a:r>
          </a:p>
          <a:p>
            <a:pPr lvl="1"/>
            <a:r>
              <a:rPr lang="en-CA" dirty="0" smtClean="0"/>
              <a:t>Fitness </a:t>
            </a:r>
            <a:r>
              <a:rPr lang="en-CA" i="1" dirty="0" smtClean="0"/>
              <a:t>of</a:t>
            </a:r>
            <a:r>
              <a:rPr lang="en-CA" dirty="0" smtClean="0"/>
              <a:t> purpose</a:t>
            </a:r>
          </a:p>
          <a:p>
            <a:r>
              <a:rPr lang="en-CA" dirty="0" smtClean="0"/>
              <a:t>Policy and practice</a:t>
            </a:r>
          </a:p>
          <a:p>
            <a:r>
              <a:rPr lang="en-CA" dirty="0" smtClean="0"/>
              <a:t>Flexibility: both a blessing and a curse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Intérêt pour le milieu de l'éducation</a:t>
            </a:r>
          </a:p>
          <a:p>
            <a:pPr lvl="1"/>
            <a:r>
              <a:rPr lang="fr-FR" dirty="0" smtClean="0"/>
              <a:t>Conformité aux objectifs</a:t>
            </a:r>
          </a:p>
          <a:p>
            <a:r>
              <a:rPr lang="fr-FR" dirty="0" smtClean="0"/>
              <a:t>Engagement des pouvoirs publics</a:t>
            </a:r>
          </a:p>
          <a:p>
            <a:pPr lvl="1"/>
            <a:r>
              <a:rPr lang="fr-FR" dirty="0" smtClean="0"/>
              <a:t>Conformité aux besoins</a:t>
            </a:r>
          </a:p>
          <a:p>
            <a:r>
              <a:rPr lang="fr-FR" dirty="0" smtClean="0"/>
              <a:t>Politiques et pratiques</a:t>
            </a:r>
          </a:p>
          <a:p>
            <a:r>
              <a:rPr lang="fr-FR" dirty="0" smtClean="0"/>
              <a:t>La flexibilité : un bien et un mal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0677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268760"/>
            <a:ext cx="5690215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79326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</TotalTime>
  <Words>115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LANGUAGE COMPETENCES IN THE 21ST CENTURY COMPÉTENCES LINGUISTIQUES AU 21e SIÈCLE</vt:lpstr>
      <vt:lpstr>LANGUAGE AND EDUCATION LES LANGUES  ET L'ÉDUCATION</vt:lpstr>
      <vt:lpstr>  ECML as a PARTNERSHIP model  Le CELV, un modèle de PARTENARIAT</vt:lpstr>
      <vt:lpstr>Slide 4</vt:lpstr>
    </vt:vector>
  </TitlesOfParts>
  <Company>Council of Europe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COMPETENCES IN THE 21ST CENTURY</dc:title>
  <dc:creator>BERGAN Sjur</dc:creator>
  <cp:lastModifiedBy>Ivana</cp:lastModifiedBy>
  <cp:revision>26</cp:revision>
  <dcterms:created xsi:type="dcterms:W3CDTF">2014-03-07T12:26:10Z</dcterms:created>
  <dcterms:modified xsi:type="dcterms:W3CDTF">2014-03-17T14:20:01Z</dcterms:modified>
</cp:coreProperties>
</file>