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0"/>
  </p:notesMasterIdLst>
  <p:sldIdLst>
    <p:sldId id="256" r:id="rId2"/>
    <p:sldId id="296" r:id="rId3"/>
    <p:sldId id="297" r:id="rId4"/>
    <p:sldId id="273" r:id="rId5"/>
    <p:sldId id="274" r:id="rId6"/>
    <p:sldId id="295" r:id="rId7"/>
    <p:sldId id="298" r:id="rId8"/>
    <p:sldId id="278" r:id="rId9"/>
    <p:sldId id="279" r:id="rId10"/>
    <p:sldId id="280" r:id="rId11"/>
    <p:sldId id="282" r:id="rId12"/>
    <p:sldId id="283" r:id="rId13"/>
    <p:sldId id="299" r:id="rId14"/>
    <p:sldId id="300" r:id="rId15"/>
    <p:sldId id="301" r:id="rId16"/>
    <p:sldId id="303" r:id="rId17"/>
    <p:sldId id="304" r:id="rId18"/>
    <p:sldId id="302" r:id="rId19"/>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66"/>
    <a:srgbClr val="006666"/>
    <a:srgbClr val="0000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93" autoAdjust="0"/>
    <p:restoredTop sz="94690" autoAdjust="0"/>
  </p:normalViewPr>
  <p:slideViewPr>
    <p:cSldViewPr>
      <p:cViewPr>
        <p:scale>
          <a:sx n="75" d="100"/>
          <a:sy n="75" d="100"/>
        </p:scale>
        <p:origin x="-24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de-DE"/>
          </a:p>
        </p:txBody>
      </p:sp>
      <p:sp>
        <p:nvSpPr>
          <p:cNvPr id="4915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de-DE"/>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915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4915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de-DE"/>
          </a:p>
        </p:txBody>
      </p:sp>
      <p:sp>
        <p:nvSpPr>
          <p:cNvPr id="4915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F6619150-451D-4D99-A827-46BE3511194A}" type="slidenum">
              <a:rPr lang="de-DE"/>
              <a:pPr>
                <a:defRPr/>
              </a:pPr>
              <a:t>‹#›</a:t>
            </a:fld>
            <a:endParaRPr lang="fr-FR" dirty="0"/>
          </a:p>
        </p:txBody>
      </p:sp>
    </p:spTree>
    <p:extLst>
      <p:ext uri="{BB962C8B-B14F-4D97-AF65-F5344CB8AC3E}">
        <p14:creationId xmlns:p14="http://schemas.microsoft.com/office/powerpoint/2010/main" xmlns="" val="42281491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53BD506B-49D6-48D4-885E-6858235D9743}" type="slidenum">
              <a:rPr lang="ja-JP" altLang="de-DE" smtClean="0"/>
              <a:pPr/>
              <a:t>1</a:t>
            </a:fld>
            <a:endParaRPr lang="fr-FR" altLang="ja-JP" smtClean="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de-AT"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0AF36379-7834-44FB-BE65-6E6FDAA4E37F}" type="slidenum">
              <a:rPr lang="ja-JP" altLang="de-DE" smtClean="0"/>
              <a:pPr/>
              <a:t>4</a:t>
            </a:fld>
            <a:endParaRPr lang="fr-FR" altLang="ja-JP" smtClean="0"/>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p:spPr>
        <p:txBody>
          <a:bodyPr/>
          <a:lstStyle/>
          <a:p>
            <a:pPr eaLnBrk="1" hangingPunct="1"/>
            <a:endParaRPr lang="de-AT"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5464F45A-A7D2-4E7B-A3C7-C2BC2B869EED}" type="slidenum">
              <a:rPr lang="ja-JP" altLang="de-DE" smtClean="0"/>
              <a:pPr/>
              <a:t>5</a:t>
            </a:fld>
            <a:endParaRPr lang="fr-FR" altLang="ja-JP"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de-AT"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B2384EEE-F6FE-449D-87AE-E0D6C960B853}" type="slidenum">
              <a:rPr lang="ja-JP" altLang="de-DE" smtClean="0"/>
              <a:pPr/>
              <a:t>8</a:t>
            </a:fld>
            <a:endParaRPr lang="fr-FR" altLang="ja-JP"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de-AT"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93C2F7A6-BEE7-442C-ADF7-06A7D1FFDF36}" type="slidenum">
              <a:rPr lang="ja-JP" altLang="de-DE" smtClean="0"/>
              <a:pPr/>
              <a:t>9</a:t>
            </a:fld>
            <a:endParaRPr lang="fr-FR" altLang="ja-JP" dirty="0"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de-AT"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5E244E51-E3A1-4899-81CE-D28234EF69AE}" type="slidenum">
              <a:rPr lang="ja-JP" altLang="de-DE" smtClean="0"/>
              <a:pPr/>
              <a:t>10</a:t>
            </a:fld>
            <a:endParaRPr lang="fr-FR" altLang="ja-JP" dirty="0"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de-AT"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FE9B23E6-D61C-4387-B5BC-AFF3ED704DB6}" type="slidenum">
              <a:rPr lang="ja-JP" altLang="de-DE" smtClean="0"/>
              <a:pPr/>
              <a:t>11</a:t>
            </a:fld>
            <a:endParaRPr lang="fr-FR" altLang="ja-JP" dirty="0"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de-AT"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D010B283-6820-46D3-8B3F-A2EC2DE7D21F}" type="slidenum">
              <a:rPr lang="ja-JP" altLang="de-DE" smtClean="0"/>
              <a:pPr/>
              <a:t>12</a:t>
            </a:fld>
            <a:endParaRPr lang="fr-FR" altLang="ja-JP" dirty="0"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de-A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AutoShape 4"/>
          <p:cNvSpPr>
            <a:spLocks noChangeArrowheads="1"/>
          </p:cNvSpPr>
          <p:nvPr/>
        </p:nvSpPr>
        <p:spPr bwMode="auto">
          <a:xfrm>
            <a:off x="-2514600" y="1371600"/>
            <a:ext cx="3657600" cy="3657600"/>
          </a:xfrm>
          <a:custGeom>
            <a:avLst/>
            <a:gdLst>
              <a:gd name="G0" fmla="+- 12083 0 0"/>
              <a:gd name="G1" fmla="+- -3200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44083" y="2368"/>
              </a:cxn>
              <a:cxn ang="0">
                <a:pos x="64000" y="32000"/>
              </a:cxn>
              <a:cxn ang="0">
                <a:pos x="44083" y="61631"/>
              </a:cxn>
              <a:cxn ang="0">
                <a:pos x="44083" y="61631"/>
              </a:cxn>
              <a:cxn ang="0">
                <a:pos x="44082" y="61631"/>
              </a:cxn>
              <a:cxn ang="0">
                <a:pos x="44083" y="61632"/>
              </a:cxn>
              <a:cxn ang="0">
                <a:pos x="44083" y="2368"/>
              </a:cxn>
              <a:cxn ang="0">
                <a:pos x="44082" y="2368"/>
              </a:cxn>
              <a:cxn ang="0">
                <a:pos x="44083" y="2368"/>
              </a:cxn>
            </a:cxnLst>
            <a:rect l="T13" t="T15" r="T17" b="T19"/>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w="9525">
            <a:noFill/>
            <a:miter lim="800000"/>
            <a:headEnd/>
            <a:tailEnd/>
          </a:ln>
        </p:spPr>
        <p:txBody>
          <a:bodyPr/>
          <a:lstStyle/>
          <a:p>
            <a:pPr>
              <a:defRPr/>
            </a:pPr>
            <a:endParaRPr lang="de-DE" sz="2400">
              <a:latin typeface="Times New Roman" pitchFamily="18" charset="0"/>
            </a:endParaRPr>
          </a:p>
        </p:txBody>
      </p:sp>
      <p:sp>
        <p:nvSpPr>
          <p:cNvPr id="5" name="AutoShape 5"/>
          <p:cNvSpPr>
            <a:spLocks noChangeArrowheads="1"/>
          </p:cNvSpPr>
          <p:nvPr/>
        </p:nvSpPr>
        <p:spPr bwMode="auto">
          <a:xfrm>
            <a:off x="-3222625" y="304800"/>
            <a:ext cx="4038600" cy="4038600"/>
          </a:xfrm>
          <a:custGeom>
            <a:avLst/>
            <a:gdLst>
              <a:gd name="G0" fmla="+- 18994 0 0"/>
              <a:gd name="G1" fmla="+- -3001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994" y="6246"/>
              </a:cxn>
              <a:cxn ang="0">
                <a:pos x="64000" y="32000"/>
              </a:cxn>
              <a:cxn ang="0">
                <a:pos x="50994" y="57753"/>
              </a:cxn>
              <a:cxn ang="0">
                <a:pos x="50994" y="57753"/>
              </a:cxn>
              <a:cxn ang="0">
                <a:pos x="50993" y="57753"/>
              </a:cxn>
              <a:cxn ang="0">
                <a:pos x="50994" y="57754"/>
              </a:cxn>
              <a:cxn ang="0">
                <a:pos x="50994" y="6246"/>
              </a:cxn>
              <a:cxn ang="0">
                <a:pos x="50993" y="6246"/>
              </a:cxn>
              <a:cxn ang="0">
                <a:pos x="50994" y="6246"/>
              </a:cxn>
            </a:cxnLst>
            <a:rect l="T13" t="T15" r="T17" b="T19"/>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w="9525">
            <a:noFill/>
            <a:miter lim="800000"/>
            <a:headEnd/>
            <a:tailEnd/>
          </a:ln>
        </p:spPr>
        <p:txBody>
          <a:bodyPr/>
          <a:lstStyle/>
          <a:p>
            <a:pPr>
              <a:defRPr/>
            </a:pPr>
            <a:endParaRPr lang="de-DE">
              <a:latin typeface="Arial" charset="0"/>
            </a:endParaRPr>
          </a:p>
        </p:txBody>
      </p:sp>
      <p:sp>
        <p:nvSpPr>
          <p:cNvPr id="82950" name="Rectangle 6"/>
          <p:cNvSpPr>
            <a:spLocks noGrp="1" noChangeArrowheads="1"/>
          </p:cNvSpPr>
          <p:nvPr>
            <p:ph type="ctrTitle"/>
          </p:nvPr>
        </p:nvSpPr>
        <p:spPr>
          <a:xfrm>
            <a:off x="1443038" y="985838"/>
            <a:ext cx="7239000" cy="1444625"/>
          </a:xfrm>
        </p:spPr>
        <p:txBody>
          <a:bodyPr/>
          <a:lstStyle>
            <a:lvl1pPr>
              <a:defRPr sz="4000"/>
            </a:lvl1pPr>
          </a:lstStyle>
          <a:p>
            <a:r>
              <a:rPr lang="de-DE"/>
              <a:t>Titelmasterformat durch Klicken bearbeiten</a:t>
            </a:r>
          </a:p>
        </p:txBody>
      </p:sp>
      <p:sp>
        <p:nvSpPr>
          <p:cNvPr id="82951" name="Rectangle 7"/>
          <p:cNvSpPr>
            <a:spLocks noGrp="1" noChangeArrowheads="1"/>
          </p:cNvSpPr>
          <p:nvPr>
            <p:ph type="subTitle" idx="1"/>
          </p:nvPr>
        </p:nvSpPr>
        <p:spPr>
          <a:xfrm>
            <a:off x="1443038" y="3427413"/>
            <a:ext cx="7239000" cy="1752600"/>
          </a:xfrm>
        </p:spPr>
        <p:txBody>
          <a:bodyPr/>
          <a:lstStyle>
            <a:lvl1pPr marL="0" indent="0">
              <a:buFont typeface="Wingdings" pitchFamily="2" charset="2"/>
              <a:buNone/>
              <a:defRPr/>
            </a:lvl1pPr>
          </a:lstStyle>
          <a:p>
            <a:r>
              <a:rPr lang="de-DE"/>
              <a:t>Formatvorlage des Untertitelmasters durch Klicken bearbeiten</a:t>
            </a:r>
          </a:p>
        </p:txBody>
      </p:sp>
      <p:sp>
        <p:nvSpPr>
          <p:cNvPr id="6" name="Rectangle 8"/>
          <p:cNvSpPr>
            <a:spLocks noGrp="1" noChangeArrowheads="1"/>
          </p:cNvSpPr>
          <p:nvPr>
            <p:ph type="dt" sz="half" idx="10"/>
          </p:nvPr>
        </p:nvSpPr>
        <p:spPr/>
        <p:txBody>
          <a:bodyPr/>
          <a:lstStyle>
            <a:lvl1pPr>
              <a:defRPr/>
            </a:lvl1pPr>
          </a:lstStyle>
          <a:p>
            <a:pPr>
              <a:defRPr/>
            </a:pPr>
            <a:endParaRPr lang="de-DE"/>
          </a:p>
        </p:txBody>
      </p:sp>
      <p:sp>
        <p:nvSpPr>
          <p:cNvPr id="7" name="Rectangle 9"/>
          <p:cNvSpPr>
            <a:spLocks noGrp="1" noChangeArrowheads="1"/>
          </p:cNvSpPr>
          <p:nvPr>
            <p:ph type="ftr" sz="quarter" idx="11"/>
          </p:nvPr>
        </p:nvSpPr>
        <p:spPr/>
        <p:txBody>
          <a:bodyPr/>
          <a:lstStyle>
            <a:lvl1pPr>
              <a:defRPr/>
            </a:lvl1pPr>
          </a:lstStyle>
          <a:p>
            <a:pPr>
              <a:defRPr/>
            </a:pPr>
            <a:endParaRPr lang="de-DE"/>
          </a:p>
        </p:txBody>
      </p:sp>
      <p:sp>
        <p:nvSpPr>
          <p:cNvPr id="8" name="Rectangle 10"/>
          <p:cNvSpPr>
            <a:spLocks noGrp="1" noChangeArrowheads="1"/>
          </p:cNvSpPr>
          <p:nvPr>
            <p:ph type="sldNum" sz="quarter" idx="12"/>
          </p:nvPr>
        </p:nvSpPr>
        <p:spPr/>
        <p:txBody>
          <a:bodyPr/>
          <a:lstStyle>
            <a:lvl1pPr>
              <a:defRPr/>
            </a:lvl1pPr>
          </a:lstStyle>
          <a:p>
            <a:pPr>
              <a:defRPr/>
            </a:pPr>
            <a:fld id="{8F963ADD-E468-4FA9-9870-5B9ECEDAB184}" type="slidenum">
              <a:rPr lang="de-DE"/>
              <a:pPr>
                <a:defRPr/>
              </a:pPr>
              <a:t>‹#›</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A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4" name="Rectangle 8"/>
          <p:cNvSpPr>
            <a:spLocks noGrp="1" noChangeArrowheads="1"/>
          </p:cNvSpPr>
          <p:nvPr>
            <p:ph type="dt" sz="half" idx="10"/>
          </p:nvPr>
        </p:nvSpPr>
        <p:spPr>
          <a:ln/>
        </p:spPr>
        <p:txBody>
          <a:bodyPr/>
          <a:lstStyle>
            <a:lvl1pPr>
              <a:defRPr/>
            </a:lvl1pPr>
          </a:lstStyle>
          <a:p>
            <a:pPr>
              <a:defRPr/>
            </a:pPr>
            <a:endParaRPr lang="de-DE"/>
          </a:p>
        </p:txBody>
      </p:sp>
      <p:sp>
        <p:nvSpPr>
          <p:cNvPr id="5" name="Rectangle 9"/>
          <p:cNvSpPr>
            <a:spLocks noGrp="1" noChangeArrowheads="1"/>
          </p:cNvSpPr>
          <p:nvPr>
            <p:ph type="ftr" sz="quarter" idx="11"/>
          </p:nvPr>
        </p:nvSpPr>
        <p:spPr>
          <a:ln/>
        </p:spPr>
        <p:txBody>
          <a:bodyPr/>
          <a:lstStyle>
            <a:lvl1pPr>
              <a:defRPr/>
            </a:lvl1pPr>
          </a:lstStyle>
          <a:p>
            <a:pPr>
              <a:defRPr/>
            </a:pPr>
            <a:endParaRPr lang="de-DE"/>
          </a:p>
        </p:txBody>
      </p:sp>
      <p:sp>
        <p:nvSpPr>
          <p:cNvPr id="6" name="Rectangle 10"/>
          <p:cNvSpPr>
            <a:spLocks noGrp="1" noChangeArrowheads="1"/>
          </p:cNvSpPr>
          <p:nvPr>
            <p:ph type="sldNum" sz="quarter" idx="12"/>
          </p:nvPr>
        </p:nvSpPr>
        <p:spPr>
          <a:ln/>
        </p:spPr>
        <p:txBody>
          <a:bodyPr/>
          <a:lstStyle>
            <a:lvl1pPr>
              <a:defRPr/>
            </a:lvl1pPr>
          </a:lstStyle>
          <a:p>
            <a:pPr>
              <a:defRPr/>
            </a:pPr>
            <a:fld id="{98AAE040-7A46-4ED8-B118-A5E912E2BB3D}" type="slidenum">
              <a:rPr lang="de-DE"/>
              <a:pPr>
                <a:defRPr/>
              </a:pPr>
              <a:t>‹#›</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301625"/>
            <a:ext cx="1827212" cy="5640388"/>
          </a:xfrm>
        </p:spPr>
        <p:txBody>
          <a:bodyPr vert="eaVert"/>
          <a:lstStyle/>
          <a:p>
            <a:r>
              <a:rPr lang="en-US" smtClean="0"/>
              <a:t>Click to edit Master title style</a:t>
            </a:r>
            <a:endParaRPr lang="de-AT"/>
          </a:p>
        </p:txBody>
      </p:sp>
      <p:sp>
        <p:nvSpPr>
          <p:cNvPr id="3" name="Vertical Text Placeholder 2"/>
          <p:cNvSpPr>
            <a:spLocks noGrp="1"/>
          </p:cNvSpPr>
          <p:nvPr>
            <p:ph type="body" orient="vert" idx="1"/>
          </p:nvPr>
        </p:nvSpPr>
        <p:spPr>
          <a:xfrm>
            <a:off x="1370013" y="301625"/>
            <a:ext cx="5334000" cy="56403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4" name="Rectangle 8"/>
          <p:cNvSpPr>
            <a:spLocks noGrp="1" noChangeArrowheads="1"/>
          </p:cNvSpPr>
          <p:nvPr>
            <p:ph type="dt" sz="half" idx="10"/>
          </p:nvPr>
        </p:nvSpPr>
        <p:spPr>
          <a:ln/>
        </p:spPr>
        <p:txBody>
          <a:bodyPr/>
          <a:lstStyle>
            <a:lvl1pPr>
              <a:defRPr/>
            </a:lvl1pPr>
          </a:lstStyle>
          <a:p>
            <a:pPr>
              <a:defRPr/>
            </a:pPr>
            <a:endParaRPr lang="de-DE"/>
          </a:p>
        </p:txBody>
      </p:sp>
      <p:sp>
        <p:nvSpPr>
          <p:cNvPr id="5" name="Rectangle 9"/>
          <p:cNvSpPr>
            <a:spLocks noGrp="1" noChangeArrowheads="1"/>
          </p:cNvSpPr>
          <p:nvPr>
            <p:ph type="ftr" sz="quarter" idx="11"/>
          </p:nvPr>
        </p:nvSpPr>
        <p:spPr>
          <a:ln/>
        </p:spPr>
        <p:txBody>
          <a:bodyPr/>
          <a:lstStyle>
            <a:lvl1pPr>
              <a:defRPr/>
            </a:lvl1pPr>
          </a:lstStyle>
          <a:p>
            <a:pPr>
              <a:defRPr/>
            </a:pPr>
            <a:endParaRPr lang="de-DE"/>
          </a:p>
        </p:txBody>
      </p:sp>
      <p:sp>
        <p:nvSpPr>
          <p:cNvPr id="6" name="Rectangle 10"/>
          <p:cNvSpPr>
            <a:spLocks noGrp="1" noChangeArrowheads="1"/>
          </p:cNvSpPr>
          <p:nvPr>
            <p:ph type="sldNum" sz="quarter" idx="12"/>
          </p:nvPr>
        </p:nvSpPr>
        <p:spPr>
          <a:ln/>
        </p:spPr>
        <p:txBody>
          <a:bodyPr/>
          <a:lstStyle>
            <a:lvl1pPr>
              <a:defRPr/>
            </a:lvl1pPr>
          </a:lstStyle>
          <a:p>
            <a:pPr>
              <a:defRPr/>
            </a:pPr>
            <a:fld id="{E04B6EC1-636A-45F9-8ACA-C9AE1C5EC75C}" type="slidenum">
              <a:rPr lang="de-DE"/>
              <a:pPr>
                <a:defRPr/>
              </a:pPr>
              <a:t>‹#›</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A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4" name="Rectangle 8"/>
          <p:cNvSpPr>
            <a:spLocks noGrp="1" noChangeArrowheads="1"/>
          </p:cNvSpPr>
          <p:nvPr>
            <p:ph type="dt" sz="half" idx="10"/>
          </p:nvPr>
        </p:nvSpPr>
        <p:spPr>
          <a:ln/>
        </p:spPr>
        <p:txBody>
          <a:bodyPr/>
          <a:lstStyle>
            <a:lvl1pPr>
              <a:defRPr/>
            </a:lvl1pPr>
          </a:lstStyle>
          <a:p>
            <a:pPr>
              <a:defRPr/>
            </a:pPr>
            <a:endParaRPr lang="de-DE"/>
          </a:p>
        </p:txBody>
      </p:sp>
      <p:sp>
        <p:nvSpPr>
          <p:cNvPr id="5" name="Rectangle 9"/>
          <p:cNvSpPr>
            <a:spLocks noGrp="1" noChangeArrowheads="1"/>
          </p:cNvSpPr>
          <p:nvPr>
            <p:ph type="ftr" sz="quarter" idx="11"/>
          </p:nvPr>
        </p:nvSpPr>
        <p:spPr>
          <a:ln/>
        </p:spPr>
        <p:txBody>
          <a:bodyPr/>
          <a:lstStyle>
            <a:lvl1pPr>
              <a:defRPr/>
            </a:lvl1pPr>
          </a:lstStyle>
          <a:p>
            <a:pPr>
              <a:defRPr/>
            </a:pPr>
            <a:endParaRPr lang="de-DE"/>
          </a:p>
        </p:txBody>
      </p:sp>
      <p:sp>
        <p:nvSpPr>
          <p:cNvPr id="6" name="Rectangle 10"/>
          <p:cNvSpPr>
            <a:spLocks noGrp="1" noChangeArrowheads="1"/>
          </p:cNvSpPr>
          <p:nvPr>
            <p:ph type="sldNum" sz="quarter" idx="12"/>
          </p:nvPr>
        </p:nvSpPr>
        <p:spPr>
          <a:ln/>
        </p:spPr>
        <p:txBody>
          <a:bodyPr/>
          <a:lstStyle>
            <a:lvl1pPr>
              <a:defRPr/>
            </a:lvl1pPr>
          </a:lstStyle>
          <a:p>
            <a:pPr>
              <a:defRPr/>
            </a:pPr>
            <a:fld id="{687D1DEE-4065-47A1-8B60-E670D589686A}" type="slidenum">
              <a:rPr lang="de-DE"/>
              <a:pPr>
                <a:defRPr/>
              </a:pPr>
              <a:t>‹#›</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de-AT"/>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endParaRPr lang="de-DE"/>
          </a:p>
        </p:txBody>
      </p:sp>
      <p:sp>
        <p:nvSpPr>
          <p:cNvPr id="5" name="Rectangle 9"/>
          <p:cNvSpPr>
            <a:spLocks noGrp="1" noChangeArrowheads="1"/>
          </p:cNvSpPr>
          <p:nvPr>
            <p:ph type="ftr" sz="quarter" idx="11"/>
          </p:nvPr>
        </p:nvSpPr>
        <p:spPr>
          <a:ln/>
        </p:spPr>
        <p:txBody>
          <a:bodyPr/>
          <a:lstStyle>
            <a:lvl1pPr>
              <a:defRPr/>
            </a:lvl1pPr>
          </a:lstStyle>
          <a:p>
            <a:pPr>
              <a:defRPr/>
            </a:pPr>
            <a:endParaRPr lang="de-DE"/>
          </a:p>
        </p:txBody>
      </p:sp>
      <p:sp>
        <p:nvSpPr>
          <p:cNvPr id="6" name="Rectangle 10"/>
          <p:cNvSpPr>
            <a:spLocks noGrp="1" noChangeArrowheads="1"/>
          </p:cNvSpPr>
          <p:nvPr>
            <p:ph type="sldNum" sz="quarter" idx="12"/>
          </p:nvPr>
        </p:nvSpPr>
        <p:spPr>
          <a:ln/>
        </p:spPr>
        <p:txBody>
          <a:bodyPr/>
          <a:lstStyle>
            <a:lvl1pPr>
              <a:defRPr/>
            </a:lvl1pPr>
          </a:lstStyle>
          <a:p>
            <a:pPr>
              <a:defRPr/>
            </a:pPr>
            <a:fld id="{8519F1C1-9231-467E-A704-464739BDBE08}" type="slidenum">
              <a:rPr lang="de-DE"/>
              <a:pPr>
                <a:defRPr/>
              </a:pPr>
              <a:t>‹#›</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AT"/>
          </a:p>
        </p:txBody>
      </p:sp>
      <p:sp>
        <p:nvSpPr>
          <p:cNvPr id="3" name="Content Placeholder 2"/>
          <p:cNvSpPr>
            <a:spLocks noGrp="1"/>
          </p:cNvSpPr>
          <p:nvPr>
            <p:ph sz="half" idx="1"/>
          </p:nvPr>
        </p:nvSpPr>
        <p:spPr>
          <a:xfrm>
            <a:off x="1370013" y="1827213"/>
            <a:ext cx="35798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4" name="Content Placeholder 3"/>
          <p:cNvSpPr>
            <a:spLocks noGrp="1"/>
          </p:cNvSpPr>
          <p:nvPr>
            <p:ph sz="half" idx="2"/>
          </p:nvPr>
        </p:nvSpPr>
        <p:spPr>
          <a:xfrm>
            <a:off x="5102225"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5" name="Rectangle 8"/>
          <p:cNvSpPr>
            <a:spLocks noGrp="1" noChangeArrowheads="1"/>
          </p:cNvSpPr>
          <p:nvPr>
            <p:ph type="dt" sz="half" idx="10"/>
          </p:nvPr>
        </p:nvSpPr>
        <p:spPr>
          <a:ln/>
        </p:spPr>
        <p:txBody>
          <a:bodyPr/>
          <a:lstStyle>
            <a:lvl1pPr>
              <a:defRPr/>
            </a:lvl1pPr>
          </a:lstStyle>
          <a:p>
            <a:pPr>
              <a:defRPr/>
            </a:pPr>
            <a:endParaRPr lang="de-DE"/>
          </a:p>
        </p:txBody>
      </p:sp>
      <p:sp>
        <p:nvSpPr>
          <p:cNvPr id="6" name="Rectangle 9"/>
          <p:cNvSpPr>
            <a:spLocks noGrp="1" noChangeArrowheads="1"/>
          </p:cNvSpPr>
          <p:nvPr>
            <p:ph type="ftr" sz="quarter" idx="11"/>
          </p:nvPr>
        </p:nvSpPr>
        <p:spPr>
          <a:ln/>
        </p:spPr>
        <p:txBody>
          <a:bodyPr/>
          <a:lstStyle>
            <a:lvl1pPr>
              <a:defRPr/>
            </a:lvl1pPr>
          </a:lstStyle>
          <a:p>
            <a:pPr>
              <a:defRPr/>
            </a:pPr>
            <a:endParaRPr lang="de-DE"/>
          </a:p>
        </p:txBody>
      </p:sp>
      <p:sp>
        <p:nvSpPr>
          <p:cNvPr id="7" name="Rectangle 10"/>
          <p:cNvSpPr>
            <a:spLocks noGrp="1" noChangeArrowheads="1"/>
          </p:cNvSpPr>
          <p:nvPr>
            <p:ph type="sldNum" sz="quarter" idx="12"/>
          </p:nvPr>
        </p:nvSpPr>
        <p:spPr>
          <a:ln/>
        </p:spPr>
        <p:txBody>
          <a:bodyPr/>
          <a:lstStyle>
            <a:lvl1pPr>
              <a:defRPr/>
            </a:lvl1pPr>
          </a:lstStyle>
          <a:p>
            <a:pPr>
              <a:defRPr/>
            </a:pPr>
            <a:fld id="{41F7D159-9838-444B-9157-0F21D70B2A60}" type="slidenum">
              <a:rPr lang="de-DE"/>
              <a:pPr>
                <a:defRPr/>
              </a:pPr>
              <a:t>‹#›</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de-AT"/>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7" name="Rectangle 8"/>
          <p:cNvSpPr>
            <a:spLocks noGrp="1" noChangeArrowheads="1"/>
          </p:cNvSpPr>
          <p:nvPr>
            <p:ph type="dt" sz="half" idx="10"/>
          </p:nvPr>
        </p:nvSpPr>
        <p:spPr>
          <a:ln/>
        </p:spPr>
        <p:txBody>
          <a:bodyPr/>
          <a:lstStyle>
            <a:lvl1pPr>
              <a:defRPr/>
            </a:lvl1pPr>
          </a:lstStyle>
          <a:p>
            <a:pPr>
              <a:defRPr/>
            </a:pPr>
            <a:endParaRPr lang="de-DE"/>
          </a:p>
        </p:txBody>
      </p:sp>
      <p:sp>
        <p:nvSpPr>
          <p:cNvPr id="8" name="Rectangle 9"/>
          <p:cNvSpPr>
            <a:spLocks noGrp="1" noChangeArrowheads="1"/>
          </p:cNvSpPr>
          <p:nvPr>
            <p:ph type="ftr" sz="quarter" idx="11"/>
          </p:nvPr>
        </p:nvSpPr>
        <p:spPr>
          <a:ln/>
        </p:spPr>
        <p:txBody>
          <a:bodyPr/>
          <a:lstStyle>
            <a:lvl1pPr>
              <a:defRPr/>
            </a:lvl1pPr>
          </a:lstStyle>
          <a:p>
            <a:pPr>
              <a:defRPr/>
            </a:pPr>
            <a:endParaRPr lang="de-DE"/>
          </a:p>
        </p:txBody>
      </p:sp>
      <p:sp>
        <p:nvSpPr>
          <p:cNvPr id="9" name="Rectangle 10"/>
          <p:cNvSpPr>
            <a:spLocks noGrp="1" noChangeArrowheads="1"/>
          </p:cNvSpPr>
          <p:nvPr>
            <p:ph type="sldNum" sz="quarter" idx="12"/>
          </p:nvPr>
        </p:nvSpPr>
        <p:spPr>
          <a:ln/>
        </p:spPr>
        <p:txBody>
          <a:bodyPr/>
          <a:lstStyle>
            <a:lvl1pPr>
              <a:defRPr/>
            </a:lvl1pPr>
          </a:lstStyle>
          <a:p>
            <a:pPr>
              <a:defRPr/>
            </a:pPr>
            <a:fld id="{7F7D0027-AAB2-45E0-AC75-34C56D8DAAC3}" type="slidenum">
              <a:rPr lang="de-DE"/>
              <a:pPr>
                <a:defRPr/>
              </a:pPr>
              <a:t>‹#›</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AT"/>
          </a:p>
        </p:txBody>
      </p:sp>
      <p:sp>
        <p:nvSpPr>
          <p:cNvPr id="3" name="Rectangle 8"/>
          <p:cNvSpPr>
            <a:spLocks noGrp="1" noChangeArrowheads="1"/>
          </p:cNvSpPr>
          <p:nvPr>
            <p:ph type="dt" sz="half" idx="10"/>
          </p:nvPr>
        </p:nvSpPr>
        <p:spPr>
          <a:ln/>
        </p:spPr>
        <p:txBody>
          <a:bodyPr/>
          <a:lstStyle>
            <a:lvl1pPr>
              <a:defRPr/>
            </a:lvl1pPr>
          </a:lstStyle>
          <a:p>
            <a:pPr>
              <a:defRPr/>
            </a:pPr>
            <a:endParaRPr lang="de-DE"/>
          </a:p>
        </p:txBody>
      </p:sp>
      <p:sp>
        <p:nvSpPr>
          <p:cNvPr id="4" name="Rectangle 9"/>
          <p:cNvSpPr>
            <a:spLocks noGrp="1" noChangeArrowheads="1"/>
          </p:cNvSpPr>
          <p:nvPr>
            <p:ph type="ftr" sz="quarter" idx="11"/>
          </p:nvPr>
        </p:nvSpPr>
        <p:spPr>
          <a:ln/>
        </p:spPr>
        <p:txBody>
          <a:bodyPr/>
          <a:lstStyle>
            <a:lvl1pPr>
              <a:defRPr/>
            </a:lvl1pPr>
          </a:lstStyle>
          <a:p>
            <a:pPr>
              <a:defRPr/>
            </a:pPr>
            <a:endParaRPr lang="de-DE"/>
          </a:p>
        </p:txBody>
      </p:sp>
      <p:sp>
        <p:nvSpPr>
          <p:cNvPr id="5" name="Rectangle 10"/>
          <p:cNvSpPr>
            <a:spLocks noGrp="1" noChangeArrowheads="1"/>
          </p:cNvSpPr>
          <p:nvPr>
            <p:ph type="sldNum" sz="quarter" idx="12"/>
          </p:nvPr>
        </p:nvSpPr>
        <p:spPr>
          <a:ln/>
        </p:spPr>
        <p:txBody>
          <a:bodyPr/>
          <a:lstStyle>
            <a:lvl1pPr>
              <a:defRPr/>
            </a:lvl1pPr>
          </a:lstStyle>
          <a:p>
            <a:pPr>
              <a:defRPr/>
            </a:pPr>
            <a:fld id="{9419A814-F4DA-4262-BE60-C5D0BAD01649}" type="slidenum">
              <a:rPr lang="de-DE"/>
              <a:pPr>
                <a:defRPr/>
              </a:pPr>
              <a:t>‹#›</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de-DE"/>
          </a:p>
        </p:txBody>
      </p:sp>
      <p:sp>
        <p:nvSpPr>
          <p:cNvPr id="3" name="Rectangle 9"/>
          <p:cNvSpPr>
            <a:spLocks noGrp="1" noChangeArrowheads="1"/>
          </p:cNvSpPr>
          <p:nvPr>
            <p:ph type="ftr" sz="quarter" idx="11"/>
          </p:nvPr>
        </p:nvSpPr>
        <p:spPr>
          <a:ln/>
        </p:spPr>
        <p:txBody>
          <a:bodyPr/>
          <a:lstStyle>
            <a:lvl1pPr>
              <a:defRPr/>
            </a:lvl1pPr>
          </a:lstStyle>
          <a:p>
            <a:pPr>
              <a:defRPr/>
            </a:pPr>
            <a:endParaRPr lang="de-DE"/>
          </a:p>
        </p:txBody>
      </p:sp>
      <p:sp>
        <p:nvSpPr>
          <p:cNvPr id="4" name="Rectangle 10"/>
          <p:cNvSpPr>
            <a:spLocks noGrp="1" noChangeArrowheads="1"/>
          </p:cNvSpPr>
          <p:nvPr>
            <p:ph type="sldNum" sz="quarter" idx="12"/>
          </p:nvPr>
        </p:nvSpPr>
        <p:spPr>
          <a:ln/>
        </p:spPr>
        <p:txBody>
          <a:bodyPr/>
          <a:lstStyle>
            <a:lvl1pPr>
              <a:defRPr/>
            </a:lvl1pPr>
          </a:lstStyle>
          <a:p>
            <a:pPr>
              <a:defRPr/>
            </a:pPr>
            <a:fld id="{C1758412-28A4-4C06-B521-DDF03AA6591E}" type="slidenum">
              <a:rPr lang="de-DE"/>
              <a:pPr>
                <a:defRPr/>
              </a:pPr>
              <a:t>‹#›</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de-AT"/>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de-DE"/>
          </a:p>
        </p:txBody>
      </p:sp>
      <p:sp>
        <p:nvSpPr>
          <p:cNvPr id="6" name="Rectangle 9"/>
          <p:cNvSpPr>
            <a:spLocks noGrp="1" noChangeArrowheads="1"/>
          </p:cNvSpPr>
          <p:nvPr>
            <p:ph type="ftr" sz="quarter" idx="11"/>
          </p:nvPr>
        </p:nvSpPr>
        <p:spPr>
          <a:ln/>
        </p:spPr>
        <p:txBody>
          <a:bodyPr/>
          <a:lstStyle>
            <a:lvl1pPr>
              <a:defRPr/>
            </a:lvl1pPr>
          </a:lstStyle>
          <a:p>
            <a:pPr>
              <a:defRPr/>
            </a:pPr>
            <a:endParaRPr lang="de-DE"/>
          </a:p>
        </p:txBody>
      </p:sp>
      <p:sp>
        <p:nvSpPr>
          <p:cNvPr id="7" name="Rectangle 10"/>
          <p:cNvSpPr>
            <a:spLocks noGrp="1" noChangeArrowheads="1"/>
          </p:cNvSpPr>
          <p:nvPr>
            <p:ph type="sldNum" sz="quarter" idx="12"/>
          </p:nvPr>
        </p:nvSpPr>
        <p:spPr>
          <a:ln/>
        </p:spPr>
        <p:txBody>
          <a:bodyPr/>
          <a:lstStyle>
            <a:lvl1pPr>
              <a:defRPr/>
            </a:lvl1pPr>
          </a:lstStyle>
          <a:p>
            <a:pPr>
              <a:defRPr/>
            </a:pPr>
            <a:fld id="{6A335934-075F-4224-8592-3B97053F6511}" type="slidenum">
              <a:rPr lang="de-DE"/>
              <a:pPr>
                <a:defRPr/>
              </a:pPr>
              <a:t>‹#›</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de-AT"/>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AT"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de-DE"/>
          </a:p>
        </p:txBody>
      </p:sp>
      <p:sp>
        <p:nvSpPr>
          <p:cNvPr id="6" name="Rectangle 9"/>
          <p:cNvSpPr>
            <a:spLocks noGrp="1" noChangeArrowheads="1"/>
          </p:cNvSpPr>
          <p:nvPr>
            <p:ph type="ftr" sz="quarter" idx="11"/>
          </p:nvPr>
        </p:nvSpPr>
        <p:spPr>
          <a:ln/>
        </p:spPr>
        <p:txBody>
          <a:bodyPr/>
          <a:lstStyle>
            <a:lvl1pPr>
              <a:defRPr/>
            </a:lvl1pPr>
          </a:lstStyle>
          <a:p>
            <a:pPr>
              <a:defRPr/>
            </a:pPr>
            <a:endParaRPr lang="de-DE"/>
          </a:p>
        </p:txBody>
      </p:sp>
      <p:sp>
        <p:nvSpPr>
          <p:cNvPr id="7" name="Rectangle 10"/>
          <p:cNvSpPr>
            <a:spLocks noGrp="1" noChangeArrowheads="1"/>
          </p:cNvSpPr>
          <p:nvPr>
            <p:ph type="sldNum" sz="quarter" idx="12"/>
          </p:nvPr>
        </p:nvSpPr>
        <p:spPr>
          <a:ln/>
        </p:spPr>
        <p:txBody>
          <a:bodyPr/>
          <a:lstStyle>
            <a:lvl1pPr>
              <a:defRPr/>
            </a:lvl1pPr>
          </a:lstStyle>
          <a:p>
            <a:pPr>
              <a:defRPr/>
            </a:pPr>
            <a:fld id="{50E75D91-ACDD-463D-988C-FCE7CF269E70}" type="slidenum">
              <a:rPr lang="de-DE"/>
              <a:pPr>
                <a:defRPr/>
              </a:pPr>
              <a:t>‹#›</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3" name="AutoShape 3"/>
          <p:cNvSpPr>
            <a:spLocks noChangeArrowheads="1"/>
          </p:cNvSpPr>
          <p:nvPr/>
        </p:nvSpPr>
        <p:spPr bwMode="auto">
          <a:xfrm>
            <a:off x="-3238500" y="685800"/>
            <a:ext cx="4114800" cy="3124200"/>
          </a:xfrm>
          <a:custGeom>
            <a:avLst/>
            <a:gdLst>
              <a:gd name="G0" fmla="+- 18296 0 0"/>
              <a:gd name="G1" fmla="+- -30880 0 0"/>
              <a:gd name="G2" fmla="+- 31512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296" y="5746"/>
              </a:cxn>
              <a:cxn ang="0">
                <a:pos x="64000" y="32000"/>
              </a:cxn>
              <a:cxn ang="0">
                <a:pos x="50296" y="58253"/>
              </a:cxn>
              <a:cxn ang="0">
                <a:pos x="50296" y="58253"/>
              </a:cxn>
              <a:cxn ang="0">
                <a:pos x="50295" y="58253"/>
              </a:cxn>
              <a:cxn ang="0">
                <a:pos x="50296" y="58254"/>
              </a:cxn>
              <a:cxn ang="0">
                <a:pos x="50296" y="5746"/>
              </a:cxn>
              <a:cxn ang="0">
                <a:pos x="50295" y="5746"/>
              </a:cxn>
              <a:cxn ang="0">
                <a:pos x="50296" y="5746"/>
              </a:cxn>
            </a:cxnLst>
            <a:rect l="T13" t="T15" r="T17" b="T19"/>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w="9525">
            <a:noFill/>
            <a:miter lim="800000"/>
            <a:headEnd/>
            <a:tailEnd/>
          </a:ln>
        </p:spPr>
        <p:txBody>
          <a:bodyPr/>
          <a:lstStyle/>
          <a:p>
            <a:pPr>
              <a:defRPr/>
            </a:pPr>
            <a:endParaRPr lang="de-DE" sz="2400">
              <a:latin typeface="Times New Roman" pitchFamily="18" charset="0"/>
            </a:endParaRPr>
          </a:p>
        </p:txBody>
      </p:sp>
      <p:sp>
        <p:nvSpPr>
          <p:cNvPr id="81924" name="AutoShape 4"/>
          <p:cNvSpPr>
            <a:spLocks noChangeArrowheads="1"/>
          </p:cNvSpPr>
          <p:nvPr/>
        </p:nvSpPr>
        <p:spPr bwMode="auto">
          <a:xfrm>
            <a:off x="-2425700" y="0"/>
            <a:ext cx="3094038" cy="3154363"/>
          </a:xfrm>
          <a:custGeom>
            <a:avLst/>
            <a:gdLst>
              <a:gd name="G0" fmla="+- 18077 0 0"/>
              <a:gd name="G1" fmla="+- -3088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077" y="5595"/>
              </a:cxn>
              <a:cxn ang="0">
                <a:pos x="64000" y="32000"/>
              </a:cxn>
              <a:cxn ang="0">
                <a:pos x="50077" y="58404"/>
              </a:cxn>
              <a:cxn ang="0">
                <a:pos x="50077" y="58404"/>
              </a:cxn>
              <a:cxn ang="0">
                <a:pos x="50076" y="58404"/>
              </a:cxn>
              <a:cxn ang="0">
                <a:pos x="50077" y="58405"/>
              </a:cxn>
              <a:cxn ang="0">
                <a:pos x="50077" y="5595"/>
              </a:cxn>
              <a:cxn ang="0">
                <a:pos x="50076" y="5595"/>
              </a:cxn>
              <a:cxn ang="0">
                <a:pos x="50077" y="5595"/>
              </a:cxn>
            </a:cxnLst>
            <a:rect l="T13" t="T15" r="T17" b="T19"/>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w="9525">
            <a:noFill/>
            <a:miter lim="800000"/>
            <a:headEnd/>
            <a:tailEnd/>
          </a:ln>
        </p:spPr>
        <p:txBody>
          <a:bodyPr/>
          <a:lstStyle/>
          <a:p>
            <a:pPr>
              <a:defRPr/>
            </a:pPr>
            <a:endParaRPr lang="de-DE">
              <a:latin typeface="Arial" charset="0"/>
            </a:endParaRPr>
          </a:p>
        </p:txBody>
      </p:sp>
      <p:sp>
        <p:nvSpPr>
          <p:cNvPr id="1028" name="Rectangle 6"/>
          <p:cNvSpPr>
            <a:spLocks noGrp="1" noChangeArrowheads="1"/>
          </p:cNvSpPr>
          <p:nvPr>
            <p:ph type="title"/>
          </p:nvPr>
        </p:nvSpPr>
        <p:spPr bwMode="auto">
          <a:xfrm>
            <a:off x="1370013" y="301625"/>
            <a:ext cx="7313612"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de-DE" altLang="ja-JP" smtClean="0"/>
              <a:t>Titelmasterformat durch Klicken bearbeiten</a:t>
            </a:r>
          </a:p>
        </p:txBody>
      </p:sp>
      <p:sp>
        <p:nvSpPr>
          <p:cNvPr id="1029" name="Rectangle 7"/>
          <p:cNvSpPr>
            <a:spLocks noGrp="1" noChangeArrowheads="1"/>
          </p:cNvSpPr>
          <p:nvPr>
            <p:ph type="body" idx="1"/>
          </p:nvPr>
        </p:nvSpPr>
        <p:spPr bwMode="auto">
          <a:xfrm>
            <a:off x="1370013" y="1827213"/>
            <a:ext cx="7313612"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altLang="ja-JP" smtClean="0"/>
              <a:t>Textmasterformate durch Klicken bearbeiten</a:t>
            </a:r>
          </a:p>
          <a:p>
            <a:pPr lvl="1"/>
            <a:r>
              <a:rPr lang="de-DE" altLang="ja-JP" smtClean="0"/>
              <a:t>Zweite Ebene</a:t>
            </a:r>
          </a:p>
          <a:p>
            <a:pPr lvl="2"/>
            <a:r>
              <a:rPr lang="de-DE" altLang="ja-JP" smtClean="0"/>
              <a:t>Dritte Ebene</a:t>
            </a:r>
          </a:p>
          <a:p>
            <a:pPr lvl="3"/>
            <a:r>
              <a:rPr lang="de-DE" altLang="ja-JP" smtClean="0"/>
              <a:t>Vierte Ebene</a:t>
            </a:r>
          </a:p>
          <a:p>
            <a:pPr lvl="4"/>
            <a:r>
              <a:rPr lang="de-DE" altLang="ja-JP" smtClean="0"/>
              <a:t>Fünfte Ebene</a:t>
            </a:r>
          </a:p>
        </p:txBody>
      </p:sp>
      <p:sp>
        <p:nvSpPr>
          <p:cNvPr id="8192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de-DE"/>
          </a:p>
        </p:txBody>
      </p:sp>
      <p:sp>
        <p:nvSpPr>
          <p:cNvPr id="8192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pPr>
              <a:defRPr/>
            </a:pPr>
            <a:endParaRPr lang="de-DE"/>
          </a:p>
        </p:txBody>
      </p:sp>
      <p:sp>
        <p:nvSpPr>
          <p:cNvPr id="8193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E52585D6-6C15-472B-B0AE-DAA18CFEADCD}" type="slidenum">
              <a:rPr lang="de-DE"/>
              <a:pPr>
                <a:defRPr/>
              </a:pPr>
              <a:t>‹#›</a:t>
            </a:fld>
            <a:endParaRPr lang="de-DE"/>
          </a:p>
        </p:txBody>
      </p:sp>
    </p:spTree>
  </p:cSld>
  <p:clrMap bg1="lt1" tx1="dk1" bg2="lt2" tx2="dk2" accent1="accent1" accent2="accent2" accent3="accent3" accent4="accent4" accent5="accent5" accent6="accent6" hlink="hlink" folHlink="folHlink"/>
  <p:sldLayoutIdLst>
    <p:sldLayoutId id="2147483730" r:id="rId1"/>
    <p:sldLayoutId id="2147483729" r:id="rId2"/>
    <p:sldLayoutId id="2147483728" r:id="rId3"/>
    <p:sldLayoutId id="2147483727" r:id="rId4"/>
    <p:sldLayoutId id="2147483726" r:id="rId5"/>
    <p:sldLayoutId id="2147483725" r:id="rId6"/>
    <p:sldLayoutId id="2147483724" r:id="rId7"/>
    <p:sldLayoutId id="2147483723" r:id="rId8"/>
    <p:sldLayoutId id="2147483722" r:id="rId9"/>
    <p:sldLayoutId id="2147483721" r:id="rId10"/>
    <p:sldLayoutId id="2147483720" r:id="rId11"/>
  </p:sldLayoutIdLst>
  <p:hf hdr="0" ftr="0" dt="0"/>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
        <a:defRPr sz="29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l"/>
        <a:defRPr sz="2500">
          <a:solidFill>
            <a:schemeClr val="tx1"/>
          </a:solidFill>
          <a:latin typeface="+mn-lt"/>
        </a:defRPr>
      </a:lvl2pPr>
      <a:lvl3pPr marL="1143000" indent="-228600" algn="l" rtl="0" eaLnBrk="0" fontAlgn="base" hangingPunct="0">
        <a:spcBef>
          <a:spcPct val="20000"/>
        </a:spcBef>
        <a:spcAft>
          <a:spcPct val="0"/>
        </a:spcAft>
        <a:buClr>
          <a:schemeClr val="tx2"/>
        </a:buClr>
        <a:buSzPct val="65000"/>
        <a:buFont typeface="Wingdings" pitchFamily="2" charset="2"/>
        <a:buChar char="¡"/>
        <a:defRPr sz="22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l"/>
        <a:defRPr sz="1900">
          <a:solidFill>
            <a:schemeClr val="tx1"/>
          </a:solidFill>
          <a:latin typeface="+mn-lt"/>
        </a:defRPr>
      </a:lvl4pPr>
      <a:lvl5pPr marL="2057400" indent="-228600" algn="l" rtl="0" eaLnBrk="0" fontAlgn="base" hangingPunct="0">
        <a:spcBef>
          <a:spcPct val="20000"/>
        </a:spcBef>
        <a:spcAft>
          <a:spcPct val="0"/>
        </a:spcAft>
        <a:buClr>
          <a:schemeClr val="tx2"/>
        </a:buClr>
        <a:buSzPct val="60000"/>
        <a:buFont typeface="Wingdings" pitchFamily="2" charset="2"/>
        <a:buChar char="¡"/>
        <a:defRPr sz="1900">
          <a:solidFill>
            <a:schemeClr val="tx1"/>
          </a:solidFill>
          <a:latin typeface="+mn-lt"/>
        </a:defRPr>
      </a:lvl5pPr>
      <a:lvl6pPr marL="25146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6pPr>
      <a:lvl7pPr marL="29718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7pPr>
      <a:lvl8pPr marL="34290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8pPr>
      <a:lvl9pPr marL="38862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9144000" cy="6021288"/>
          </a:xfrm>
        </p:spPr>
        <p:txBody>
          <a:bodyPr/>
          <a:lstStyle/>
          <a:p>
            <a:pPr marL="685800" indent="-685800" algn="ctr" eaLnBrk="1" hangingPunct="1"/>
            <a:r>
              <a:rPr lang="en-GB" dirty="0" smtClean="0"/>
              <a:t>	</a:t>
            </a:r>
            <a:r>
              <a:rPr lang="en-GB" b="1" dirty="0" smtClean="0"/>
              <a:t>Rethinking </a:t>
            </a:r>
            <a:br>
              <a:rPr lang="en-GB" b="1" dirty="0" smtClean="0"/>
            </a:br>
            <a:r>
              <a:rPr lang="en-GB" b="1" dirty="0" smtClean="0"/>
              <a:t>language education, </a:t>
            </a:r>
            <a:br>
              <a:rPr lang="en-GB" b="1" dirty="0" smtClean="0"/>
            </a:br>
            <a:r>
              <a:rPr lang="en-GB" b="1" dirty="0" smtClean="0"/>
              <a:t>a challenge to tradition</a:t>
            </a:r>
            <a:r>
              <a:rPr lang="de-AT" dirty="0" smtClean="0"/>
              <a:t/>
            </a:r>
            <a:br>
              <a:rPr lang="de-AT" dirty="0" smtClean="0"/>
            </a:br>
            <a:r>
              <a:rPr lang="fr-FR" b="1" dirty="0" smtClean="0">
                <a:solidFill>
                  <a:srgbClr val="0070C0"/>
                </a:solidFill>
              </a:rPr>
              <a:t>Repenser l'éducation aux langues, </a:t>
            </a:r>
            <a:r>
              <a:rPr lang="fr-FR" sz="5400" b="1" dirty="0" smtClean="0">
                <a:solidFill>
                  <a:srgbClr val="0070C0"/>
                </a:solidFill>
              </a:rPr>
              <a:t> </a:t>
            </a:r>
            <a:r>
              <a:rPr lang="fr-FR" b="1" dirty="0" smtClean="0">
                <a:solidFill>
                  <a:srgbClr val="0070C0"/>
                </a:solidFill>
              </a:rPr>
              <a:t/>
            </a:r>
            <a:br>
              <a:rPr lang="fr-FR" b="1" dirty="0" smtClean="0">
                <a:solidFill>
                  <a:srgbClr val="0070C0"/>
                </a:solidFill>
              </a:rPr>
            </a:br>
            <a:r>
              <a:rPr lang="fr-FR" b="1" dirty="0" smtClean="0">
                <a:solidFill>
                  <a:srgbClr val="0070C0"/>
                </a:solidFill>
              </a:rPr>
              <a:t>un défi à la tradition  </a:t>
            </a:r>
            <a:r>
              <a:rPr lang="fr-FR" dirty="0" smtClean="0"/>
              <a:t/>
            </a:r>
            <a:br>
              <a:rPr lang="fr-FR" dirty="0" smtClean="0"/>
            </a:br>
            <a:r>
              <a:rPr lang="en-GB" dirty="0"/>
              <a:t/>
            </a:r>
            <a:br>
              <a:rPr lang="en-GB" dirty="0"/>
            </a:br>
            <a:r>
              <a:rPr lang="en-GB" sz="4400" i="1" dirty="0" smtClean="0">
                <a:solidFill>
                  <a:srgbClr val="006666"/>
                </a:solidFill>
              </a:rPr>
              <a:t>H. G. Widdowson</a:t>
            </a:r>
            <a:r>
              <a:rPr dirty="0"/>
              <a:t/>
            </a:r>
            <a:br>
              <a:rPr dirty="0"/>
            </a:br>
            <a:r>
              <a:rPr dirty="0"/>
              <a:t/>
            </a:r>
            <a:br>
              <a:rPr dirty="0"/>
            </a:br>
            <a:r>
              <a:rPr lang="de-AT" i="1" dirty="0" smtClean="0"/>
              <a:t>University </a:t>
            </a:r>
            <a:r>
              <a:rPr lang="de-AT" i="1" dirty="0" err="1" smtClean="0"/>
              <a:t>of</a:t>
            </a:r>
            <a:r>
              <a:rPr lang="de-AT" i="1" dirty="0" smtClean="0"/>
              <a:t> Vienna </a:t>
            </a:r>
            <a:r>
              <a:rPr lang="de-AT" dirty="0" smtClean="0"/>
              <a:t>- </a:t>
            </a:r>
            <a:r>
              <a:rPr lang="de-AT" sz="3200" i="1" dirty="0" err="1" smtClean="0">
                <a:solidFill>
                  <a:srgbClr val="0070C0"/>
                </a:solidFill>
              </a:rPr>
              <a:t>Université</a:t>
            </a:r>
            <a:r>
              <a:rPr lang="de-AT" sz="3200" i="1" dirty="0" smtClean="0">
                <a:solidFill>
                  <a:srgbClr val="0070C0"/>
                </a:solidFill>
              </a:rPr>
              <a:t> de Vienne</a:t>
            </a:r>
            <a:endParaRPr lang="fr-FR" altLang="ja-JP" sz="3200" i="1" dirty="0" smtClean="0">
              <a:solidFill>
                <a:srgbClr val="0070C0"/>
              </a:solidFill>
              <a:ea typeface="ＭＳ Ｐゴシック" pitchFamily="50" charset="-128"/>
            </a:endParaRPr>
          </a:p>
        </p:txBody>
      </p:sp>
      <p:sp>
        <p:nvSpPr>
          <p:cNvPr id="4" name="Foliennummernplatzhalter 3"/>
          <p:cNvSpPr>
            <a:spLocks noGrp="1"/>
          </p:cNvSpPr>
          <p:nvPr>
            <p:ph type="sldNum" sz="quarter" idx="12"/>
          </p:nvPr>
        </p:nvSpPr>
        <p:spPr/>
        <p:txBody>
          <a:bodyPr/>
          <a:lstStyle/>
          <a:p>
            <a:pPr>
              <a:defRPr/>
            </a:pPr>
            <a:fld id="{9419A814-F4DA-4262-BE60-C5D0BAD01649}" type="slidenum">
              <a:rPr lang="de-DE" smtClean="0"/>
              <a:pPr>
                <a:defRPr/>
              </a:pPr>
              <a:t>1</a:t>
            </a:fld>
            <a:endParaRPr 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ChangeArrowheads="1"/>
          </p:cNvSpPr>
          <p:nvPr/>
        </p:nvSpPr>
        <p:spPr bwMode="auto">
          <a:xfrm>
            <a:off x="899592" y="1185130"/>
            <a:ext cx="8028111" cy="4124206"/>
          </a:xfrm>
          <a:prstGeom prst="rect">
            <a:avLst/>
          </a:prstGeom>
          <a:noFill/>
          <a:ln w="9525" algn="ctr">
            <a:noFill/>
            <a:miter lim="800000"/>
            <a:headEnd/>
            <a:tailEnd/>
          </a:ln>
        </p:spPr>
        <p:txBody>
          <a:bodyPr wrap="square" bIns="0" anchor="ctr">
            <a:spAutoFit/>
          </a:bodyPr>
          <a:lstStyle/>
          <a:p>
            <a:pPr>
              <a:lnSpc>
                <a:spcPct val="125000"/>
              </a:lnSpc>
            </a:pPr>
            <a:r>
              <a:rPr lang="de-AT" sz="4800" b="1" dirty="0" err="1" smtClean="0">
                <a:solidFill>
                  <a:srgbClr val="006666"/>
                </a:solidFill>
                <a:latin typeface="Arial" charset="0"/>
              </a:rPr>
              <a:t>Plurality</a:t>
            </a:r>
            <a:r>
              <a:rPr lang="de-AT" sz="4800" b="1" dirty="0" smtClean="0">
                <a:solidFill>
                  <a:srgbClr val="006666"/>
                </a:solidFill>
                <a:latin typeface="Arial" charset="0"/>
              </a:rPr>
              <a:t> </a:t>
            </a:r>
            <a:r>
              <a:rPr lang="de-AT" sz="4800" b="1" dirty="0" err="1" smtClean="0">
                <a:solidFill>
                  <a:srgbClr val="006666"/>
                </a:solidFill>
                <a:latin typeface="Arial" charset="0"/>
              </a:rPr>
              <a:t>of</a:t>
            </a:r>
            <a:r>
              <a:rPr lang="de-AT" sz="4800" b="1" dirty="0" smtClean="0">
                <a:solidFill>
                  <a:srgbClr val="006666"/>
                </a:solidFill>
                <a:latin typeface="Arial" charset="0"/>
              </a:rPr>
              <a:t> </a:t>
            </a:r>
            <a:r>
              <a:rPr lang="de-AT" sz="4800" b="1" dirty="0" err="1" smtClean="0">
                <a:solidFill>
                  <a:srgbClr val="006666"/>
                </a:solidFill>
                <a:latin typeface="Arial" charset="0"/>
              </a:rPr>
              <a:t>competences</a:t>
            </a:r>
            <a:endParaRPr lang="de-AT" sz="4800" b="1" dirty="0" smtClean="0">
              <a:solidFill>
                <a:srgbClr val="006666"/>
              </a:solidFill>
              <a:latin typeface="Arial" charset="0"/>
            </a:endParaRPr>
          </a:p>
          <a:p>
            <a:pPr>
              <a:lnSpc>
                <a:spcPct val="125000"/>
              </a:lnSpc>
            </a:pPr>
            <a:r>
              <a:rPr lang="de-AT" sz="4800" b="1" dirty="0" err="1" smtClean="0">
                <a:solidFill>
                  <a:srgbClr val="006666"/>
                </a:solidFill>
                <a:latin typeface="Arial" charset="0"/>
              </a:rPr>
              <a:t>Restricted</a:t>
            </a:r>
            <a:r>
              <a:rPr lang="de-AT" sz="4800" b="1" dirty="0" smtClean="0">
                <a:solidFill>
                  <a:srgbClr val="006666"/>
                </a:solidFill>
                <a:latin typeface="Arial" charset="0"/>
              </a:rPr>
              <a:t> </a:t>
            </a:r>
            <a:r>
              <a:rPr lang="de-AT" sz="4800" b="1" dirty="0" err="1" smtClean="0">
                <a:solidFill>
                  <a:srgbClr val="006666"/>
                </a:solidFill>
                <a:latin typeface="Arial" charset="0"/>
              </a:rPr>
              <a:t>repertoires</a:t>
            </a:r>
            <a:r>
              <a:rPr lang="de-AT" sz="4800" b="1" dirty="0" smtClean="0">
                <a:solidFill>
                  <a:srgbClr val="006666"/>
                </a:solidFill>
                <a:latin typeface="Arial" charset="0"/>
              </a:rPr>
              <a:t> </a:t>
            </a:r>
          </a:p>
          <a:p>
            <a:pPr>
              <a:lnSpc>
                <a:spcPct val="125000"/>
              </a:lnSpc>
            </a:pPr>
            <a:endParaRPr lang="de-AT" sz="2000" b="1" dirty="0" smtClean="0">
              <a:solidFill>
                <a:srgbClr val="006666"/>
              </a:solidFill>
              <a:latin typeface="Arial" charset="0"/>
            </a:endParaRPr>
          </a:p>
          <a:p>
            <a:pPr>
              <a:lnSpc>
                <a:spcPct val="125000"/>
              </a:lnSpc>
            </a:pPr>
            <a:r>
              <a:rPr lang="de-AT" sz="4800" b="1" dirty="0" err="1" smtClean="0">
                <a:solidFill>
                  <a:srgbClr val="0070C0"/>
                </a:solidFill>
                <a:latin typeface="Arial" charset="0"/>
              </a:rPr>
              <a:t>Pluralité</a:t>
            </a:r>
            <a:r>
              <a:rPr lang="de-AT" sz="4800" b="1" dirty="0" smtClean="0">
                <a:solidFill>
                  <a:srgbClr val="0070C0"/>
                </a:solidFill>
                <a:latin typeface="Arial" charset="0"/>
              </a:rPr>
              <a:t> des </a:t>
            </a:r>
            <a:r>
              <a:rPr lang="de-AT" sz="4800" b="1" dirty="0" err="1" smtClean="0">
                <a:solidFill>
                  <a:srgbClr val="0070C0"/>
                </a:solidFill>
                <a:latin typeface="Arial" charset="0"/>
              </a:rPr>
              <a:t>compétences</a:t>
            </a:r>
            <a:endParaRPr lang="fr-FR" sz="4800" b="1" dirty="0">
              <a:solidFill>
                <a:srgbClr val="0070C0"/>
              </a:solidFill>
              <a:latin typeface="Arial" charset="0"/>
            </a:endParaRPr>
          </a:p>
          <a:p>
            <a:pPr>
              <a:lnSpc>
                <a:spcPct val="125000"/>
              </a:lnSpc>
            </a:pPr>
            <a:r>
              <a:rPr lang="de-AT" sz="4800" b="1" dirty="0" smtClean="0">
                <a:solidFill>
                  <a:srgbClr val="0070C0"/>
                </a:solidFill>
                <a:latin typeface="Arial" charset="0"/>
              </a:rPr>
              <a:t>Répertoires restreints</a:t>
            </a:r>
            <a:endParaRPr lang="fr-FR" sz="4800" b="1" dirty="0">
              <a:solidFill>
                <a:srgbClr val="0070C0"/>
              </a:solidFill>
              <a:latin typeface="Arial" charset="0"/>
            </a:endParaRPr>
          </a:p>
        </p:txBody>
      </p:sp>
      <p:sp>
        <p:nvSpPr>
          <p:cNvPr id="4" name="Foliennummernplatzhalter 3"/>
          <p:cNvSpPr>
            <a:spLocks noGrp="1"/>
          </p:cNvSpPr>
          <p:nvPr>
            <p:ph type="sldNum" sz="quarter" idx="12"/>
          </p:nvPr>
        </p:nvSpPr>
        <p:spPr/>
        <p:txBody>
          <a:bodyPr/>
          <a:lstStyle/>
          <a:p>
            <a:pPr>
              <a:defRPr/>
            </a:pPr>
            <a:fld id="{C1758412-28A4-4C06-B521-DDF03AA6591E}" type="slidenum">
              <a:rPr lang="de-DE" smtClean="0"/>
              <a:pPr>
                <a:defRPr/>
              </a:pPr>
              <a:t>10</a:t>
            </a:fld>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ChangeArrowheads="1"/>
          </p:cNvSpPr>
          <p:nvPr/>
        </p:nvSpPr>
        <p:spPr bwMode="auto">
          <a:xfrm>
            <a:off x="1116013" y="498592"/>
            <a:ext cx="7344419" cy="5032147"/>
          </a:xfrm>
          <a:prstGeom prst="rect">
            <a:avLst/>
          </a:prstGeom>
          <a:noFill/>
          <a:ln w="9525" algn="ctr">
            <a:noFill/>
            <a:miter lim="800000"/>
            <a:headEnd/>
            <a:tailEnd/>
          </a:ln>
        </p:spPr>
        <p:txBody>
          <a:bodyPr wrap="square" bIns="0" anchor="ctr">
            <a:spAutoFit/>
          </a:bodyPr>
          <a:lstStyle/>
          <a:p>
            <a:r>
              <a:rPr lang="en-GB" sz="3600" b="1" dirty="0" smtClean="0">
                <a:solidFill>
                  <a:schemeClr val="accent6">
                    <a:lumMod val="75000"/>
                  </a:schemeClr>
                </a:solidFill>
                <a:latin typeface="+mn-lt"/>
              </a:rPr>
              <a:t>A more generalized strategic ability to cope with unpredictable communicative demands</a:t>
            </a:r>
          </a:p>
          <a:p>
            <a:endParaRPr lang="en-GB" sz="3600" b="1" dirty="0" smtClean="0">
              <a:solidFill>
                <a:schemeClr val="accent6">
                  <a:lumMod val="75000"/>
                </a:schemeClr>
              </a:solidFill>
              <a:latin typeface="+mn-lt"/>
            </a:endParaRPr>
          </a:p>
          <a:p>
            <a:r>
              <a:rPr lang="fr-FR" sz="3600" b="1" dirty="0" smtClean="0">
                <a:solidFill>
                  <a:srgbClr val="0070C0"/>
                </a:solidFill>
                <a:latin typeface="+mn-lt"/>
              </a:rPr>
              <a:t>Une capacité</a:t>
            </a:r>
            <a:r>
              <a:rPr lang="en-GB" sz="3600" b="1" dirty="0" smtClean="0">
                <a:solidFill>
                  <a:srgbClr val="0070C0"/>
                </a:solidFill>
                <a:latin typeface="+mn-lt"/>
              </a:rPr>
              <a:t> </a:t>
            </a:r>
            <a:r>
              <a:rPr lang="en-GB" sz="3600" b="1" dirty="0">
                <a:solidFill>
                  <a:srgbClr val="0070C0"/>
                </a:solidFill>
                <a:latin typeface="+mn-lt"/>
              </a:rPr>
              <a:t>stratégique plus générale pour faire face aux </a:t>
            </a:r>
            <a:r>
              <a:rPr lang="en-GB" sz="3600" b="1" dirty="0" smtClean="0">
                <a:solidFill>
                  <a:srgbClr val="0070C0"/>
                </a:solidFill>
                <a:latin typeface="+mn-lt"/>
              </a:rPr>
              <a:t>situations de </a:t>
            </a:r>
            <a:r>
              <a:rPr lang="en-GB" sz="3600" b="1" dirty="0">
                <a:solidFill>
                  <a:srgbClr val="0070C0"/>
                </a:solidFill>
                <a:latin typeface="+mn-lt"/>
              </a:rPr>
              <a:t>communication imprévues</a:t>
            </a:r>
            <a:endParaRPr lang="fr-FR" sz="3600" b="1" dirty="0">
              <a:solidFill>
                <a:srgbClr val="0070C0"/>
              </a:solidFill>
              <a:latin typeface="+mn-lt"/>
            </a:endParaRPr>
          </a:p>
        </p:txBody>
      </p:sp>
      <p:sp>
        <p:nvSpPr>
          <p:cNvPr id="4" name="Foliennummernplatzhalter 3"/>
          <p:cNvSpPr>
            <a:spLocks noGrp="1"/>
          </p:cNvSpPr>
          <p:nvPr>
            <p:ph type="sldNum" sz="quarter" idx="12"/>
          </p:nvPr>
        </p:nvSpPr>
        <p:spPr/>
        <p:txBody>
          <a:bodyPr/>
          <a:lstStyle/>
          <a:p>
            <a:pPr>
              <a:defRPr/>
            </a:pPr>
            <a:fld id="{C1758412-28A4-4C06-B521-DDF03AA6591E}" type="slidenum">
              <a:rPr lang="de-DE" smtClean="0"/>
              <a:pPr>
                <a:defRPr/>
              </a:pPr>
              <a:t>11</a:t>
            </a:fld>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ChangeArrowheads="1"/>
          </p:cNvSpPr>
          <p:nvPr/>
        </p:nvSpPr>
        <p:spPr bwMode="auto">
          <a:xfrm>
            <a:off x="1043608" y="859373"/>
            <a:ext cx="7848872" cy="4478149"/>
          </a:xfrm>
          <a:prstGeom prst="rect">
            <a:avLst/>
          </a:prstGeom>
          <a:noFill/>
          <a:ln w="9525" algn="ctr">
            <a:noFill/>
            <a:miter lim="800000"/>
            <a:headEnd/>
            <a:tailEnd/>
          </a:ln>
        </p:spPr>
        <p:txBody>
          <a:bodyPr wrap="square" bIns="0" anchor="ctr">
            <a:spAutoFit/>
          </a:bodyPr>
          <a:lstStyle/>
          <a:p>
            <a:r>
              <a:rPr lang="en-GB" sz="3200" b="1" dirty="0" smtClean="0">
                <a:solidFill>
                  <a:schemeClr val="accent6">
                    <a:lumMod val="75000"/>
                  </a:schemeClr>
                </a:solidFill>
              </a:rPr>
              <a:t>Competences in particular languages </a:t>
            </a:r>
          </a:p>
          <a:p>
            <a:r>
              <a:rPr lang="fr-FR" sz="3200" b="1" dirty="0" smtClean="0">
                <a:solidFill>
                  <a:srgbClr val="0070C0"/>
                </a:solidFill>
              </a:rPr>
              <a:t>Compétences</a:t>
            </a:r>
            <a:r>
              <a:rPr lang="en-GB" sz="3200" b="1" dirty="0" smtClean="0">
                <a:solidFill>
                  <a:srgbClr val="0070C0"/>
                </a:solidFill>
              </a:rPr>
              <a:t> dans des langues particulières </a:t>
            </a:r>
          </a:p>
          <a:p>
            <a:endParaRPr lang="fr-FR" sz="3200" b="1" dirty="0">
              <a:solidFill>
                <a:schemeClr val="accent6">
                  <a:lumMod val="75000"/>
                </a:schemeClr>
              </a:solidFill>
            </a:endParaRPr>
          </a:p>
          <a:p>
            <a:endParaRPr lang="fr-FR" sz="3200" b="1" dirty="0" smtClean="0">
              <a:solidFill>
                <a:schemeClr val="accent6">
                  <a:lumMod val="75000"/>
                </a:schemeClr>
              </a:solidFill>
            </a:endParaRPr>
          </a:p>
          <a:p>
            <a:r>
              <a:rPr lang="en-GB" sz="3200" b="1" dirty="0" smtClean="0">
                <a:solidFill>
                  <a:schemeClr val="accent6">
                    <a:lumMod val="75000"/>
                  </a:schemeClr>
                </a:solidFill>
              </a:rPr>
              <a:t>General capability in language</a:t>
            </a:r>
            <a:endParaRPr lang="de-DE" altLang="ja-JP" sz="3200" b="1" dirty="0" smtClean="0">
              <a:solidFill>
                <a:schemeClr val="accent6">
                  <a:lumMod val="75000"/>
                </a:schemeClr>
              </a:solidFill>
              <a:latin typeface="Arial" charset="0"/>
              <a:ea typeface="ＭＳ Ｐゴシック" pitchFamily="50" charset="-128"/>
            </a:endParaRPr>
          </a:p>
          <a:p>
            <a:r>
              <a:rPr lang="en-GB" sz="3200" b="1" dirty="0" smtClean="0">
                <a:solidFill>
                  <a:srgbClr val="0070C0"/>
                </a:solidFill>
              </a:rPr>
              <a:t>Aptitude </a:t>
            </a:r>
            <a:r>
              <a:rPr lang="en-GB" sz="3200" b="1" dirty="0" err="1" smtClean="0">
                <a:solidFill>
                  <a:srgbClr val="0070C0"/>
                </a:solidFill>
              </a:rPr>
              <a:t>générale</a:t>
            </a:r>
            <a:r>
              <a:rPr lang="en-GB" sz="3200" b="1" dirty="0">
                <a:solidFill>
                  <a:srgbClr val="0070C0"/>
                </a:solidFill>
              </a:rPr>
              <a:t> </a:t>
            </a:r>
            <a:r>
              <a:rPr lang="en-GB" sz="3200" b="1" dirty="0" smtClean="0">
                <a:solidFill>
                  <a:srgbClr val="0070C0"/>
                </a:solidFill>
              </a:rPr>
              <a:t>pour les </a:t>
            </a:r>
            <a:r>
              <a:rPr lang="en-GB" sz="3200" b="1" dirty="0" err="1" smtClean="0">
                <a:solidFill>
                  <a:srgbClr val="0070C0"/>
                </a:solidFill>
              </a:rPr>
              <a:t>langues</a:t>
            </a:r>
            <a:endParaRPr lang="fr-FR" altLang="ja-JP" sz="3200" b="1" dirty="0">
              <a:solidFill>
                <a:srgbClr val="0070C0"/>
              </a:solidFill>
              <a:latin typeface="Arial" charset="0"/>
              <a:ea typeface="ＭＳ Ｐゴシック" pitchFamily="50" charset="-128"/>
            </a:endParaRPr>
          </a:p>
        </p:txBody>
      </p:sp>
      <p:sp>
        <p:nvSpPr>
          <p:cNvPr id="4" name="Foliennummernplatzhalter 3"/>
          <p:cNvSpPr>
            <a:spLocks noGrp="1"/>
          </p:cNvSpPr>
          <p:nvPr>
            <p:ph type="sldNum" sz="quarter" idx="12"/>
          </p:nvPr>
        </p:nvSpPr>
        <p:spPr/>
        <p:txBody>
          <a:bodyPr/>
          <a:lstStyle/>
          <a:p>
            <a:pPr>
              <a:defRPr/>
            </a:pPr>
            <a:fld id="{C1758412-28A4-4C06-B521-DDF03AA6591E}" type="slidenum">
              <a:rPr lang="de-DE" smtClean="0"/>
              <a:pPr>
                <a:defRPr/>
              </a:pPr>
              <a:t>12</a:t>
            </a:fld>
            <a:endParaRPr lang="fr-FR" dirty="0"/>
          </a:p>
        </p:txBody>
      </p:sp>
      <p:sp>
        <p:nvSpPr>
          <p:cNvPr id="5" name="Pfeil nach oben und unten 4"/>
          <p:cNvSpPr/>
          <p:nvPr/>
        </p:nvSpPr>
        <p:spPr>
          <a:xfrm>
            <a:off x="3923928" y="2852936"/>
            <a:ext cx="360040" cy="999303"/>
          </a:xfrm>
          <a:prstGeom prst="up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Text Box 5"/>
          <p:cNvSpPr txBox="1">
            <a:spLocks noChangeArrowheads="1"/>
          </p:cNvSpPr>
          <p:nvPr/>
        </p:nvSpPr>
        <p:spPr bwMode="auto">
          <a:xfrm>
            <a:off x="971600" y="620688"/>
            <a:ext cx="7488832" cy="5386090"/>
          </a:xfrm>
          <a:prstGeom prst="rect">
            <a:avLst/>
          </a:prstGeom>
          <a:noFill/>
          <a:ln w="9525">
            <a:noFill/>
            <a:miter lim="800000"/>
            <a:headEnd/>
            <a:tailEnd/>
          </a:ln>
          <a:effectLst/>
        </p:spPr>
        <p:txBody>
          <a:bodyPr wrap="square">
            <a:spAutoFit/>
          </a:bodyPr>
          <a:lstStyle/>
          <a:p>
            <a:r>
              <a:rPr lang="en-US" altLang="ja-JP" sz="3600" b="1" dirty="0" smtClean="0">
                <a:solidFill>
                  <a:schemeClr val="accent6">
                    <a:lumMod val="75000"/>
                  </a:schemeClr>
                </a:solidFill>
                <a:latin typeface="+mn-lt"/>
                <a:ea typeface="ＭＳ Ｐゴシック" pitchFamily="50" charset="-128"/>
              </a:rPr>
              <a:t>Adding to a repertoire of languages</a:t>
            </a:r>
          </a:p>
          <a:p>
            <a:r>
              <a:rPr lang="fr-FR" altLang="ja-JP" sz="3600" b="1" dirty="0" smtClean="0">
                <a:solidFill>
                  <a:srgbClr val="0070C0"/>
                </a:solidFill>
                <a:latin typeface="+mn-lt"/>
              </a:rPr>
              <a:t>Enrichir un répertoire linguistique</a:t>
            </a:r>
          </a:p>
          <a:p>
            <a:endParaRPr lang="fr-FR" altLang="ja-JP" sz="1000" b="1" dirty="0">
              <a:solidFill>
                <a:schemeClr val="accent6">
                  <a:lumMod val="75000"/>
                </a:schemeClr>
              </a:solidFill>
              <a:latin typeface="+mn-lt"/>
              <a:ea typeface="ＭＳ Ｐゴシック" pitchFamily="50" charset="-128"/>
            </a:endParaRPr>
          </a:p>
          <a:p>
            <a:endParaRPr lang="fr-FR" altLang="ja-JP" sz="1000" b="1" dirty="0">
              <a:solidFill>
                <a:schemeClr val="accent6">
                  <a:lumMod val="75000"/>
                </a:schemeClr>
              </a:solidFill>
              <a:latin typeface="+mn-lt"/>
              <a:ea typeface="ＭＳ Ｐゴシック" pitchFamily="50" charset="-128"/>
            </a:endParaRPr>
          </a:p>
          <a:p>
            <a:endParaRPr lang="fr-FR" altLang="ja-JP" sz="3600" b="1" dirty="0" smtClean="0">
              <a:solidFill>
                <a:schemeClr val="accent6">
                  <a:lumMod val="75000"/>
                </a:schemeClr>
              </a:solidFill>
              <a:latin typeface="+mn-lt"/>
              <a:ea typeface="ＭＳ Ｐゴシック" pitchFamily="50" charset="-128"/>
            </a:endParaRPr>
          </a:p>
          <a:p>
            <a:r>
              <a:rPr lang="en-US" altLang="ja-JP" sz="3600" b="1" dirty="0" smtClean="0">
                <a:solidFill>
                  <a:schemeClr val="accent6">
                    <a:lumMod val="75000"/>
                  </a:schemeClr>
                </a:solidFill>
                <a:ea typeface="ＭＳ Ｐゴシック" pitchFamily="50" charset="-128"/>
              </a:rPr>
              <a:t>Strategic use of linguistic resources</a:t>
            </a:r>
          </a:p>
          <a:p>
            <a:r>
              <a:rPr lang="fr-FR" altLang="ja-JP" sz="3600" b="1" dirty="0" smtClean="0">
                <a:solidFill>
                  <a:srgbClr val="0070C0"/>
                </a:solidFill>
                <a:latin typeface="+mn-lt"/>
              </a:rPr>
              <a:t>Usage stratégique </a:t>
            </a:r>
            <a:r>
              <a:rPr lang="en-US" altLang="ja-JP" sz="3600" b="1" dirty="0" smtClean="0">
                <a:solidFill>
                  <a:srgbClr val="0070C0"/>
                </a:solidFill>
                <a:latin typeface="+mn-lt"/>
              </a:rPr>
              <a:t>de </a:t>
            </a:r>
            <a:r>
              <a:rPr lang="fr-FR" altLang="ja-JP" sz="3600" b="1" dirty="0" smtClean="0">
                <a:solidFill>
                  <a:srgbClr val="0070C0"/>
                </a:solidFill>
                <a:latin typeface="+mn-lt"/>
              </a:rPr>
              <a:t>ressources linguistiques</a:t>
            </a:r>
            <a:endParaRPr lang="fr-FR" altLang="ja-JP" sz="3600" b="1" dirty="0">
              <a:solidFill>
                <a:srgbClr val="0070C0"/>
              </a:solidFill>
              <a:latin typeface="+mn-lt"/>
              <a:ea typeface="ＭＳ Ｐゴシック" pitchFamily="50" charset="-128"/>
            </a:endParaRPr>
          </a:p>
        </p:txBody>
      </p:sp>
      <p:sp>
        <p:nvSpPr>
          <p:cNvPr id="3" name="Foliennummernplatzhalter 2"/>
          <p:cNvSpPr>
            <a:spLocks noGrp="1"/>
          </p:cNvSpPr>
          <p:nvPr>
            <p:ph type="sldNum" sz="quarter" idx="12"/>
          </p:nvPr>
        </p:nvSpPr>
        <p:spPr/>
        <p:txBody>
          <a:bodyPr/>
          <a:lstStyle/>
          <a:p>
            <a:pPr>
              <a:defRPr/>
            </a:pPr>
            <a:fld id="{C1758412-28A4-4C06-B521-DDF03AA6591E}" type="slidenum">
              <a:rPr lang="de-DE" smtClean="0"/>
              <a:pPr>
                <a:defRPr/>
              </a:pPr>
              <a:t>13</a:t>
            </a:fld>
            <a:endParaRPr lang="fr-FR" dirty="0"/>
          </a:p>
        </p:txBody>
      </p:sp>
      <p:sp>
        <p:nvSpPr>
          <p:cNvPr id="4" name="Pfeil nach oben und unten 3"/>
          <p:cNvSpPr/>
          <p:nvPr/>
        </p:nvSpPr>
        <p:spPr>
          <a:xfrm>
            <a:off x="3707904" y="2924944"/>
            <a:ext cx="360040" cy="708725"/>
          </a:xfrm>
          <a:prstGeom prst="up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Text Box 4"/>
          <p:cNvSpPr txBox="1">
            <a:spLocks noChangeArrowheads="1"/>
          </p:cNvSpPr>
          <p:nvPr/>
        </p:nvSpPr>
        <p:spPr bwMode="auto">
          <a:xfrm>
            <a:off x="2267744" y="980728"/>
            <a:ext cx="5040312" cy="5509200"/>
          </a:xfrm>
          <a:prstGeom prst="rect">
            <a:avLst/>
          </a:prstGeom>
          <a:noFill/>
          <a:ln w="9525">
            <a:noFill/>
            <a:miter lim="800000"/>
            <a:headEnd/>
            <a:tailEnd/>
          </a:ln>
          <a:effectLst/>
        </p:spPr>
        <p:txBody>
          <a:bodyPr>
            <a:spAutoFit/>
          </a:bodyPr>
          <a:lstStyle/>
          <a:p>
            <a:r>
              <a:rPr lang="en-US" altLang="ja-JP" sz="3600" b="1" dirty="0" smtClean="0">
                <a:solidFill>
                  <a:schemeClr val="accent6">
                    <a:lumMod val="75000"/>
                  </a:schemeClr>
                </a:solidFill>
                <a:ea typeface="ＭＳ Ｐゴシック" pitchFamily="50" charset="-128"/>
              </a:rPr>
              <a:t>Bi- </a:t>
            </a:r>
            <a:r>
              <a:rPr lang="en-US" altLang="ja-JP" sz="3600" b="1" dirty="0" err="1" smtClean="0">
                <a:solidFill>
                  <a:schemeClr val="accent6">
                    <a:lumMod val="75000"/>
                  </a:schemeClr>
                </a:solidFill>
                <a:ea typeface="ＭＳ Ｐゴシック" pitchFamily="50" charset="-128"/>
              </a:rPr>
              <a:t>lingualism</a:t>
            </a:r>
            <a:endParaRPr lang="en-US" altLang="ja-JP" sz="3600" b="1" dirty="0" smtClean="0">
              <a:solidFill>
                <a:schemeClr val="accent6">
                  <a:lumMod val="75000"/>
                </a:schemeClr>
              </a:solidFill>
              <a:ea typeface="ＭＳ Ｐゴシック" pitchFamily="50" charset="-128"/>
            </a:endParaRPr>
          </a:p>
          <a:p>
            <a:r>
              <a:rPr lang="en-US" altLang="ja-JP" sz="3600" b="1" dirty="0" err="1" smtClean="0">
                <a:solidFill>
                  <a:srgbClr val="0070C0"/>
                </a:solidFill>
              </a:rPr>
              <a:t>Bilinguisme</a:t>
            </a:r>
            <a:endParaRPr lang="fr-FR" altLang="ja-JP" sz="3600" b="1" dirty="0" smtClean="0">
              <a:solidFill>
                <a:srgbClr val="0070C0"/>
              </a:solidFill>
              <a:ea typeface="ＭＳ Ｐゴシック" pitchFamily="50" charset="-128"/>
            </a:endParaRPr>
          </a:p>
          <a:p>
            <a:endParaRPr lang="fr-FR" altLang="ja-JP" sz="1400" b="1" dirty="0">
              <a:solidFill>
                <a:schemeClr val="accent6">
                  <a:lumMod val="75000"/>
                </a:schemeClr>
              </a:solidFill>
              <a:ea typeface="ＭＳ Ｐゴシック" pitchFamily="50" charset="-128"/>
            </a:endParaRPr>
          </a:p>
          <a:p>
            <a:r>
              <a:rPr lang="en-US" altLang="ja-JP" sz="3600" b="1" dirty="0" smtClean="0">
                <a:solidFill>
                  <a:schemeClr val="accent6">
                    <a:lumMod val="75000"/>
                  </a:schemeClr>
                </a:solidFill>
                <a:ea typeface="ＭＳ Ｐゴシック" pitchFamily="50" charset="-128"/>
              </a:rPr>
              <a:t>Multi-</a:t>
            </a:r>
            <a:r>
              <a:rPr lang="en-US" altLang="ja-JP" sz="3600" b="1" dirty="0" err="1" smtClean="0">
                <a:solidFill>
                  <a:schemeClr val="accent6">
                    <a:lumMod val="75000"/>
                  </a:schemeClr>
                </a:solidFill>
                <a:ea typeface="ＭＳ Ｐゴシック" pitchFamily="50" charset="-128"/>
              </a:rPr>
              <a:t>lingualism</a:t>
            </a:r>
            <a:endParaRPr lang="en-US" altLang="ja-JP" sz="3600" b="1" dirty="0" smtClean="0">
              <a:solidFill>
                <a:schemeClr val="accent6">
                  <a:lumMod val="75000"/>
                </a:schemeClr>
              </a:solidFill>
              <a:ea typeface="ＭＳ Ｐゴシック" pitchFamily="50" charset="-128"/>
            </a:endParaRPr>
          </a:p>
          <a:p>
            <a:r>
              <a:rPr lang="en-US" altLang="ja-JP" sz="3600" b="1" dirty="0" err="1" smtClean="0">
                <a:solidFill>
                  <a:srgbClr val="0070C0"/>
                </a:solidFill>
              </a:rPr>
              <a:t>Multilinguisme</a:t>
            </a:r>
            <a:endParaRPr lang="fr-FR" altLang="ja-JP" sz="3600" b="1" dirty="0" smtClean="0">
              <a:solidFill>
                <a:srgbClr val="0070C0"/>
              </a:solidFill>
              <a:ea typeface="ＭＳ Ｐゴシック" pitchFamily="50" charset="-128"/>
            </a:endParaRPr>
          </a:p>
          <a:p>
            <a:endParaRPr lang="fr-FR" altLang="ja-JP" sz="1400" b="1" dirty="0">
              <a:solidFill>
                <a:schemeClr val="accent6">
                  <a:lumMod val="75000"/>
                </a:schemeClr>
              </a:solidFill>
              <a:ea typeface="ＭＳ Ｐゴシック" pitchFamily="50" charset="-128"/>
            </a:endParaRPr>
          </a:p>
          <a:p>
            <a:r>
              <a:rPr lang="en-US" altLang="ja-JP" sz="3600" b="1" dirty="0" err="1" smtClean="0">
                <a:solidFill>
                  <a:schemeClr val="accent6">
                    <a:lumMod val="75000"/>
                  </a:schemeClr>
                </a:solidFill>
                <a:ea typeface="ＭＳ Ｐゴシック" pitchFamily="50" charset="-128"/>
              </a:rPr>
              <a:t>Pluri-lingualism</a:t>
            </a:r>
            <a:endParaRPr lang="en-US" altLang="ja-JP" sz="3600" b="1" dirty="0" smtClean="0">
              <a:solidFill>
                <a:schemeClr val="accent6">
                  <a:lumMod val="75000"/>
                </a:schemeClr>
              </a:solidFill>
              <a:ea typeface="ＭＳ Ｐゴシック" pitchFamily="50" charset="-128"/>
            </a:endParaRPr>
          </a:p>
          <a:p>
            <a:r>
              <a:rPr lang="en-US" altLang="ja-JP" sz="3600" b="1" dirty="0" err="1" smtClean="0">
                <a:solidFill>
                  <a:srgbClr val="0070C0"/>
                </a:solidFill>
              </a:rPr>
              <a:t>Plurilinguisme</a:t>
            </a:r>
            <a:endParaRPr lang="fr-FR" altLang="ja-JP" sz="3600" b="1" dirty="0" smtClean="0">
              <a:solidFill>
                <a:srgbClr val="0070C0"/>
              </a:solidFill>
              <a:ea typeface="ＭＳ Ｐゴシック" pitchFamily="50" charset="-128"/>
            </a:endParaRPr>
          </a:p>
          <a:p>
            <a:endParaRPr lang="fr-FR" altLang="ja-JP" sz="3600" b="1" dirty="0">
              <a:solidFill>
                <a:schemeClr val="accent6">
                  <a:lumMod val="75000"/>
                </a:schemeClr>
              </a:solidFill>
              <a:ea typeface="ＭＳ Ｐゴシック" pitchFamily="50" charset="-128"/>
            </a:endParaRPr>
          </a:p>
          <a:p>
            <a:r>
              <a:rPr lang="en-US" altLang="ja-JP" sz="3600" b="1" dirty="0" err="1" smtClean="0">
                <a:solidFill>
                  <a:schemeClr val="accent6">
                    <a:lumMod val="50000"/>
                  </a:schemeClr>
                </a:solidFill>
                <a:ea typeface="ＭＳ Ｐゴシック" pitchFamily="50" charset="-128"/>
              </a:rPr>
              <a:t>Lingualism</a:t>
            </a:r>
            <a:endParaRPr lang="fr-FR" altLang="ja-JP" sz="3600" b="1" dirty="0" smtClean="0">
              <a:solidFill>
                <a:schemeClr val="accent6">
                  <a:lumMod val="75000"/>
                </a:schemeClr>
              </a:solidFill>
              <a:ea typeface="ＭＳ Ｐゴシック" pitchFamily="50" charset="-128"/>
            </a:endParaRPr>
          </a:p>
          <a:p>
            <a:r>
              <a:rPr lang="en-US" altLang="ja-JP" sz="3600" b="1" dirty="0" smtClean="0">
                <a:solidFill>
                  <a:srgbClr val="0070C0"/>
                </a:solidFill>
              </a:rPr>
              <a:t>Linguisme</a:t>
            </a:r>
            <a:endParaRPr lang="fr-FR" altLang="ja-JP" sz="3600" b="1" dirty="0">
              <a:solidFill>
                <a:srgbClr val="0070C0"/>
              </a:solidFill>
              <a:ea typeface="ＭＳ Ｐゴシック" pitchFamily="50" charset="-128"/>
            </a:endParaRPr>
          </a:p>
        </p:txBody>
      </p:sp>
      <p:sp>
        <p:nvSpPr>
          <p:cNvPr id="3" name="Foliennummernplatzhalter 2"/>
          <p:cNvSpPr>
            <a:spLocks noGrp="1"/>
          </p:cNvSpPr>
          <p:nvPr>
            <p:ph type="sldNum" sz="quarter" idx="12"/>
          </p:nvPr>
        </p:nvSpPr>
        <p:spPr/>
        <p:txBody>
          <a:bodyPr/>
          <a:lstStyle/>
          <a:p>
            <a:pPr>
              <a:defRPr/>
            </a:pPr>
            <a:fld id="{C1758412-28A4-4C06-B521-DDF03AA6591E}" type="slidenum">
              <a:rPr lang="de-DE" smtClean="0"/>
              <a:pPr>
                <a:defRPr/>
              </a:pPr>
              <a:t>14</a:t>
            </a:fld>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Text Box 4"/>
          <p:cNvSpPr txBox="1">
            <a:spLocks noChangeArrowheads="1"/>
          </p:cNvSpPr>
          <p:nvPr/>
        </p:nvSpPr>
        <p:spPr bwMode="auto">
          <a:xfrm>
            <a:off x="1922115" y="476672"/>
            <a:ext cx="5349875" cy="5170646"/>
          </a:xfrm>
          <a:prstGeom prst="rect">
            <a:avLst/>
          </a:prstGeom>
          <a:noFill/>
          <a:ln w="9525">
            <a:noFill/>
            <a:miter lim="800000"/>
            <a:headEnd/>
            <a:tailEnd/>
          </a:ln>
          <a:effectLst/>
        </p:spPr>
        <p:txBody>
          <a:bodyPr wrap="square">
            <a:spAutoFit/>
          </a:bodyPr>
          <a:lstStyle/>
          <a:p>
            <a:r>
              <a:rPr lang="en-US" altLang="ja-JP" sz="4800" b="1" dirty="0" err="1" smtClean="0">
                <a:solidFill>
                  <a:schemeClr val="accent6">
                    <a:lumMod val="50000"/>
                  </a:schemeClr>
                </a:solidFill>
                <a:ea typeface="ＭＳ Ｐゴシック" pitchFamily="50" charset="-128"/>
              </a:rPr>
              <a:t>Lingualism</a:t>
            </a:r>
            <a:r>
              <a:rPr lang="en-US" altLang="ja-JP" sz="4800" b="1" dirty="0" smtClean="0">
                <a:solidFill>
                  <a:schemeClr val="accent6">
                    <a:lumMod val="50000"/>
                  </a:schemeClr>
                </a:solidFill>
                <a:ea typeface="ＭＳ Ｐゴシック" pitchFamily="50" charset="-128"/>
              </a:rPr>
              <a:t>:</a:t>
            </a:r>
          </a:p>
          <a:p>
            <a:endParaRPr lang="en-US" altLang="ja-JP" b="1" dirty="0" smtClean="0">
              <a:solidFill>
                <a:schemeClr val="accent6">
                  <a:lumMod val="75000"/>
                </a:schemeClr>
              </a:solidFill>
              <a:ea typeface="ＭＳ Ｐゴシック" pitchFamily="50" charset="-128"/>
            </a:endParaRPr>
          </a:p>
          <a:p>
            <a:r>
              <a:rPr lang="en-US" altLang="ja-JP" sz="4400" b="1" dirty="0" smtClean="0">
                <a:solidFill>
                  <a:schemeClr val="accent6">
                    <a:lumMod val="75000"/>
                  </a:schemeClr>
                </a:solidFill>
                <a:ea typeface="ＭＳ Ｐゴシック" pitchFamily="50" charset="-128"/>
              </a:rPr>
              <a:t>Capability for </a:t>
            </a:r>
            <a:r>
              <a:rPr lang="en-US" altLang="ja-JP" sz="4400" b="1" i="1" dirty="0" err="1" smtClean="0">
                <a:solidFill>
                  <a:schemeClr val="accent6">
                    <a:lumMod val="50000"/>
                  </a:schemeClr>
                </a:solidFill>
                <a:ea typeface="ＭＳ Ｐゴシック" pitchFamily="50" charset="-128"/>
              </a:rPr>
              <a:t>languaging</a:t>
            </a:r>
            <a:endParaRPr lang="en-US" altLang="ja-JP" sz="4400" b="1" i="1" dirty="0" smtClean="0">
              <a:solidFill>
                <a:schemeClr val="accent6">
                  <a:lumMod val="50000"/>
                </a:schemeClr>
              </a:solidFill>
              <a:ea typeface="ＭＳ Ｐゴシック" pitchFamily="50" charset="-128"/>
            </a:endParaRPr>
          </a:p>
          <a:p>
            <a:endParaRPr lang="en-US" altLang="ja-JP" sz="3200" b="1" i="1" dirty="0" smtClean="0">
              <a:solidFill>
                <a:schemeClr val="accent6">
                  <a:lumMod val="50000"/>
                </a:schemeClr>
              </a:solidFill>
              <a:ea typeface="ＭＳ Ｐゴシック" pitchFamily="50" charset="-128"/>
            </a:endParaRPr>
          </a:p>
          <a:p>
            <a:r>
              <a:rPr lang="en-US" altLang="ja-JP" sz="4400" b="1" dirty="0" err="1" smtClean="0">
                <a:solidFill>
                  <a:srgbClr val="0070C0"/>
                </a:solidFill>
              </a:rPr>
              <a:t>Linguisme</a:t>
            </a:r>
            <a:r>
              <a:rPr lang="en-US" altLang="ja-JP" sz="4400" b="1" dirty="0" smtClean="0">
                <a:solidFill>
                  <a:srgbClr val="0070C0"/>
                </a:solidFill>
              </a:rPr>
              <a:t> :</a:t>
            </a:r>
          </a:p>
          <a:p>
            <a:endParaRPr lang="fr-FR" altLang="ja-JP" sz="2000" b="1" dirty="0">
              <a:solidFill>
                <a:srgbClr val="0070C0"/>
              </a:solidFill>
              <a:ea typeface="ＭＳ Ｐゴシック" pitchFamily="50" charset="-128"/>
            </a:endParaRPr>
          </a:p>
          <a:p>
            <a:r>
              <a:rPr lang="en-US" altLang="ja-JP" sz="4000" b="1" dirty="0" smtClean="0">
                <a:solidFill>
                  <a:srgbClr val="00B0F0"/>
                </a:solidFill>
              </a:rPr>
              <a:t>Capacité à</a:t>
            </a:r>
            <a:r>
              <a:rPr lang="en-US" altLang="ja-JP" sz="4000" b="1" dirty="0" smtClean="0">
                <a:solidFill>
                  <a:srgbClr val="0070C0"/>
                </a:solidFill>
              </a:rPr>
              <a:t> </a:t>
            </a:r>
            <a:r>
              <a:rPr lang="en-US" altLang="ja-JP" sz="4000" b="1" i="1" dirty="0" smtClean="0">
                <a:solidFill>
                  <a:srgbClr val="0070C0"/>
                </a:solidFill>
              </a:rPr>
              <a:t>mettre en </a:t>
            </a:r>
            <a:r>
              <a:rPr lang="en-US" altLang="ja-JP" sz="4000" b="1" i="1" dirty="0" err="1" smtClean="0">
                <a:solidFill>
                  <a:srgbClr val="0070C0"/>
                </a:solidFill>
              </a:rPr>
              <a:t>langage</a:t>
            </a:r>
            <a:endParaRPr lang="fr-FR" altLang="ja-JP" sz="4000" b="1" i="1" dirty="0">
              <a:solidFill>
                <a:srgbClr val="0070C0"/>
              </a:solidFill>
              <a:ea typeface="ＭＳ Ｐゴシック" pitchFamily="50" charset="-128"/>
            </a:endParaRPr>
          </a:p>
        </p:txBody>
      </p:sp>
      <p:sp>
        <p:nvSpPr>
          <p:cNvPr id="3" name="Foliennummernplatzhalter 2"/>
          <p:cNvSpPr>
            <a:spLocks noGrp="1"/>
          </p:cNvSpPr>
          <p:nvPr>
            <p:ph type="sldNum" sz="quarter" idx="12"/>
          </p:nvPr>
        </p:nvSpPr>
        <p:spPr/>
        <p:txBody>
          <a:bodyPr/>
          <a:lstStyle/>
          <a:p>
            <a:pPr>
              <a:defRPr/>
            </a:pPr>
            <a:fld id="{C1758412-28A4-4C06-B521-DDF03AA6591E}" type="slidenum">
              <a:rPr lang="de-DE" smtClean="0"/>
              <a:pPr>
                <a:defRPr/>
              </a:pPr>
              <a:t>15</a:t>
            </a:fld>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Text Box 4"/>
          <p:cNvSpPr txBox="1">
            <a:spLocks noChangeArrowheads="1"/>
          </p:cNvSpPr>
          <p:nvPr/>
        </p:nvSpPr>
        <p:spPr bwMode="auto">
          <a:xfrm rot="10800000" flipV="1">
            <a:off x="1043608" y="682833"/>
            <a:ext cx="7999288" cy="5078313"/>
          </a:xfrm>
          <a:prstGeom prst="rect">
            <a:avLst/>
          </a:prstGeom>
          <a:noFill/>
          <a:ln w="9525">
            <a:noFill/>
            <a:miter lim="800000"/>
            <a:headEnd/>
            <a:tailEnd/>
          </a:ln>
          <a:effectLst/>
        </p:spPr>
        <p:txBody>
          <a:bodyPr wrap="square">
            <a:spAutoFit/>
          </a:bodyPr>
          <a:lstStyle/>
          <a:p>
            <a:pPr>
              <a:lnSpc>
                <a:spcPct val="150000"/>
              </a:lnSpc>
            </a:pPr>
            <a:r>
              <a:rPr lang="en-GB" sz="3600" b="1" i="1" dirty="0" smtClean="0">
                <a:solidFill>
                  <a:schemeClr val="accent6">
                    <a:lumMod val="50000"/>
                  </a:schemeClr>
                </a:solidFill>
              </a:rPr>
              <a:t>Multi-</a:t>
            </a:r>
            <a:r>
              <a:rPr lang="en-GB" sz="3600" b="1" i="1" dirty="0" err="1" smtClean="0">
                <a:solidFill>
                  <a:schemeClr val="accent6">
                    <a:lumMod val="50000"/>
                  </a:schemeClr>
                </a:solidFill>
              </a:rPr>
              <a:t>lingualism</a:t>
            </a:r>
            <a:r>
              <a:rPr lang="en-GB" sz="3600" b="1" i="1" dirty="0" smtClean="0">
                <a:solidFill>
                  <a:schemeClr val="accent6">
                    <a:lumMod val="50000"/>
                  </a:schemeClr>
                </a:solidFill>
              </a:rPr>
              <a:t>:</a:t>
            </a:r>
          </a:p>
          <a:p>
            <a:r>
              <a:rPr lang="en-GB" sz="3600" b="1" dirty="0" smtClean="0">
                <a:solidFill>
                  <a:schemeClr val="accent5">
                    <a:lumMod val="50000"/>
                  </a:schemeClr>
                </a:solidFill>
              </a:rPr>
              <a:t>accumulation of monolingual competences as </a:t>
            </a:r>
            <a:r>
              <a:rPr lang="en-GB" sz="3600" b="1" i="1" dirty="0" smtClean="0">
                <a:solidFill>
                  <a:schemeClr val="accent6">
                    <a:lumMod val="50000"/>
                  </a:schemeClr>
                </a:solidFill>
              </a:rPr>
              <a:t>rehearsal</a:t>
            </a:r>
            <a:r>
              <a:rPr lang="en-GB" sz="3600" b="1" dirty="0" smtClean="0">
                <a:solidFill>
                  <a:schemeClr val="tx1">
                    <a:lumMod val="95000"/>
                    <a:lumOff val="5000"/>
                  </a:schemeClr>
                </a:solidFill>
              </a:rPr>
              <a:t> </a:t>
            </a:r>
          </a:p>
          <a:p>
            <a:endParaRPr lang="ja-JP" altLang="en-US" sz="3600" b="1" smtClean="0">
              <a:solidFill>
                <a:schemeClr val="tx1">
                  <a:lumMod val="95000"/>
                  <a:lumOff val="5000"/>
                </a:schemeClr>
              </a:solidFill>
              <a:ea typeface="ＭＳ Ｐゴシック" pitchFamily="50" charset="-128"/>
            </a:endParaRPr>
          </a:p>
          <a:p>
            <a:pPr>
              <a:lnSpc>
                <a:spcPct val="150000"/>
              </a:lnSpc>
            </a:pPr>
            <a:r>
              <a:rPr lang="en-GB" sz="3600" b="1" i="1" dirty="0" err="1" smtClean="0">
                <a:solidFill>
                  <a:srgbClr val="0070C0"/>
                </a:solidFill>
              </a:rPr>
              <a:t>Multilinguisme</a:t>
            </a:r>
            <a:r>
              <a:rPr lang="en-GB" sz="3600" b="1" i="1" dirty="0" smtClean="0">
                <a:solidFill>
                  <a:srgbClr val="0070C0"/>
                </a:solidFill>
              </a:rPr>
              <a:t> </a:t>
            </a:r>
            <a:r>
              <a:rPr lang="en-GB" sz="3600" b="1" i="1" dirty="0">
                <a:solidFill>
                  <a:srgbClr val="0070C0"/>
                </a:solidFill>
              </a:rPr>
              <a:t>:</a:t>
            </a:r>
          </a:p>
          <a:p>
            <a:r>
              <a:rPr lang="en-GB" sz="3600" b="1" dirty="0" smtClean="0">
                <a:solidFill>
                  <a:srgbClr val="00B0F0"/>
                </a:solidFill>
              </a:rPr>
              <a:t>accumulation de compétences monolingues pour </a:t>
            </a:r>
            <a:r>
              <a:rPr lang="en-GB" sz="3600" b="1" i="1" dirty="0" smtClean="0">
                <a:solidFill>
                  <a:srgbClr val="0070C0"/>
                </a:solidFill>
              </a:rPr>
              <a:t>préparer le terrain</a:t>
            </a:r>
            <a:r>
              <a:rPr lang="en-GB" sz="3600" b="1" dirty="0" smtClean="0">
                <a:solidFill>
                  <a:srgbClr val="0070C0"/>
                </a:solidFill>
              </a:rPr>
              <a:t> </a:t>
            </a:r>
            <a:r>
              <a:rPr sz="3600" dirty="0" smtClean="0">
                <a:solidFill>
                  <a:srgbClr val="0070C0"/>
                </a:solidFill>
              </a:rPr>
              <a:t> </a:t>
            </a:r>
            <a:endParaRPr lang="fr-FR" altLang="en-US" sz="3600" b="1" dirty="0">
              <a:solidFill>
                <a:srgbClr val="0070C0"/>
              </a:solidFill>
              <a:ea typeface="ＭＳ Ｐゴシック" pitchFamily="50" charset="-128"/>
            </a:endParaRPr>
          </a:p>
        </p:txBody>
      </p:sp>
      <p:sp>
        <p:nvSpPr>
          <p:cNvPr id="3" name="Foliennummernplatzhalter 2"/>
          <p:cNvSpPr>
            <a:spLocks noGrp="1"/>
          </p:cNvSpPr>
          <p:nvPr>
            <p:ph type="sldNum" sz="quarter" idx="12"/>
          </p:nvPr>
        </p:nvSpPr>
        <p:spPr/>
        <p:txBody>
          <a:bodyPr/>
          <a:lstStyle/>
          <a:p>
            <a:pPr>
              <a:defRPr/>
            </a:pPr>
            <a:fld id="{C1758412-28A4-4C06-B521-DDF03AA6591E}" type="slidenum">
              <a:rPr lang="de-DE" smtClean="0"/>
              <a:pPr>
                <a:defRPr/>
              </a:pPr>
              <a:t>16</a:t>
            </a:fld>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Text Box 4"/>
          <p:cNvSpPr txBox="1">
            <a:spLocks noChangeArrowheads="1"/>
          </p:cNvSpPr>
          <p:nvPr/>
        </p:nvSpPr>
        <p:spPr bwMode="auto">
          <a:xfrm>
            <a:off x="1183332" y="549274"/>
            <a:ext cx="7565132" cy="6263253"/>
          </a:xfrm>
          <a:prstGeom prst="rect">
            <a:avLst/>
          </a:prstGeom>
          <a:noFill/>
          <a:ln w="9525">
            <a:noFill/>
            <a:miter lim="800000"/>
            <a:headEnd/>
            <a:tailEnd/>
          </a:ln>
          <a:effectLst/>
        </p:spPr>
        <p:txBody>
          <a:bodyPr wrap="square">
            <a:spAutoFit/>
          </a:bodyPr>
          <a:lstStyle/>
          <a:p>
            <a:endParaRPr lang="de-AT" altLang="ja-JP" sz="800" b="1" i="1" dirty="0" smtClean="0">
              <a:solidFill>
                <a:schemeClr val="accent5">
                  <a:lumMod val="50000"/>
                </a:schemeClr>
              </a:solidFill>
            </a:endParaRPr>
          </a:p>
          <a:p>
            <a:r>
              <a:rPr lang="de-AT" altLang="ja-JP" sz="2800" b="1" i="1" dirty="0" err="1" smtClean="0">
                <a:solidFill>
                  <a:schemeClr val="accent5">
                    <a:lumMod val="50000"/>
                  </a:schemeClr>
                </a:solidFill>
                <a:ea typeface="ＭＳ Ｐゴシック" pitchFamily="50" charset="-128"/>
              </a:rPr>
              <a:t>Lingualism</a:t>
            </a:r>
            <a:r>
              <a:rPr lang="de-AT" altLang="ja-JP" sz="2800" b="1" i="1" dirty="0" smtClean="0">
                <a:solidFill>
                  <a:schemeClr val="accent5">
                    <a:lumMod val="50000"/>
                  </a:schemeClr>
                </a:solidFill>
                <a:ea typeface="ＭＳ Ｐゴシック" pitchFamily="50" charset="-128"/>
              </a:rPr>
              <a:t>:</a:t>
            </a:r>
          </a:p>
          <a:p>
            <a:endParaRPr lang="de-AT" altLang="ja-JP" sz="1000" b="1" dirty="0" smtClean="0">
              <a:solidFill>
                <a:schemeClr val="accent5">
                  <a:lumMod val="50000"/>
                </a:schemeClr>
              </a:solidFill>
              <a:ea typeface="ＭＳ Ｐゴシック" pitchFamily="50" charset="-128"/>
            </a:endParaRPr>
          </a:p>
          <a:p>
            <a:pPr>
              <a:lnSpc>
                <a:spcPct val="150000"/>
              </a:lnSpc>
            </a:pPr>
            <a:r>
              <a:rPr lang="de-AT" altLang="ja-JP" sz="2800" b="1" i="1" dirty="0" smtClean="0">
                <a:solidFill>
                  <a:schemeClr val="accent6">
                    <a:lumMod val="50000"/>
                  </a:schemeClr>
                </a:solidFill>
                <a:ea typeface="ＭＳ Ｐゴシック" pitchFamily="50" charset="-128"/>
              </a:rPr>
              <a:t>Investment</a:t>
            </a:r>
            <a:r>
              <a:rPr lang="de-AT" altLang="ja-JP" sz="2800" b="1" dirty="0" smtClean="0">
                <a:solidFill>
                  <a:schemeClr val="accent5">
                    <a:lumMod val="50000"/>
                  </a:schemeClr>
                </a:solidFill>
                <a:ea typeface="ＭＳ Ｐゴシック" pitchFamily="50" charset="-128"/>
              </a:rPr>
              <a:t> in </a:t>
            </a:r>
            <a:r>
              <a:rPr lang="de-AT" altLang="ja-JP" sz="2800" b="1" dirty="0" err="1" smtClean="0">
                <a:solidFill>
                  <a:schemeClr val="accent5">
                    <a:lumMod val="50000"/>
                  </a:schemeClr>
                </a:solidFill>
                <a:ea typeface="ＭＳ Ｐゴシック" pitchFamily="50" charset="-128"/>
              </a:rPr>
              <a:t>strategic</a:t>
            </a:r>
            <a:r>
              <a:rPr lang="de-AT" altLang="ja-JP" sz="2800" b="1" dirty="0" smtClean="0">
                <a:solidFill>
                  <a:schemeClr val="accent5">
                    <a:lumMod val="50000"/>
                  </a:schemeClr>
                </a:solidFill>
                <a:ea typeface="ＭＳ Ｐゴシック" pitchFamily="50" charset="-128"/>
              </a:rPr>
              <a:t> </a:t>
            </a:r>
            <a:r>
              <a:rPr lang="de-AT" altLang="ja-JP" sz="2800" b="1" dirty="0" err="1" smtClean="0">
                <a:solidFill>
                  <a:schemeClr val="accent5">
                    <a:lumMod val="50000"/>
                  </a:schemeClr>
                </a:solidFill>
                <a:ea typeface="ＭＳ Ｐゴシック" pitchFamily="50" charset="-128"/>
              </a:rPr>
              <a:t>capability</a:t>
            </a:r>
            <a:r>
              <a:rPr lang="de-AT" altLang="ja-JP" sz="2800" b="1" dirty="0" smtClean="0">
                <a:solidFill>
                  <a:schemeClr val="accent5">
                    <a:lumMod val="50000"/>
                  </a:schemeClr>
                </a:solidFill>
                <a:ea typeface="ＭＳ Ｐゴシック" pitchFamily="50" charset="-128"/>
              </a:rPr>
              <a:t> for </a:t>
            </a:r>
            <a:r>
              <a:rPr lang="de-AT" altLang="ja-JP" sz="2800" b="1" dirty="0" err="1" smtClean="0">
                <a:solidFill>
                  <a:schemeClr val="accent5">
                    <a:lumMod val="50000"/>
                  </a:schemeClr>
                </a:solidFill>
                <a:ea typeface="ＭＳ Ｐゴシック" pitchFamily="50" charset="-128"/>
              </a:rPr>
              <a:t>future</a:t>
            </a:r>
            <a:r>
              <a:rPr lang="de-AT" altLang="ja-JP" sz="2800" b="1" dirty="0" smtClean="0">
                <a:solidFill>
                  <a:schemeClr val="accent5">
                    <a:lumMod val="50000"/>
                  </a:schemeClr>
                </a:solidFill>
                <a:ea typeface="ＭＳ Ｐゴシック" pitchFamily="50" charset="-128"/>
              </a:rPr>
              <a:t> </a:t>
            </a:r>
            <a:r>
              <a:rPr lang="de-AT" altLang="ja-JP" sz="2800" b="1" dirty="0" err="1" smtClean="0">
                <a:solidFill>
                  <a:schemeClr val="accent5">
                    <a:lumMod val="50000"/>
                  </a:schemeClr>
                </a:solidFill>
                <a:ea typeface="ＭＳ Ｐゴシック" pitchFamily="50" charset="-128"/>
              </a:rPr>
              <a:t>use</a:t>
            </a:r>
            <a:r>
              <a:rPr lang="de-AT" altLang="ja-JP" sz="2800" b="1" dirty="0" smtClean="0">
                <a:solidFill>
                  <a:schemeClr val="accent5">
                    <a:lumMod val="50000"/>
                  </a:schemeClr>
                </a:solidFill>
                <a:ea typeface="ＭＳ Ｐゴシック" pitchFamily="50" charset="-128"/>
              </a:rPr>
              <a:t> </a:t>
            </a:r>
            <a:r>
              <a:rPr lang="de-AT" altLang="ja-JP" sz="2800" b="1" dirty="0" err="1" smtClean="0">
                <a:solidFill>
                  <a:schemeClr val="accent5">
                    <a:lumMod val="50000"/>
                  </a:schemeClr>
                </a:solidFill>
                <a:ea typeface="ＭＳ Ｐゴシック" pitchFamily="50" charset="-128"/>
              </a:rPr>
              <a:t>and</a:t>
            </a:r>
            <a:r>
              <a:rPr lang="de-AT" altLang="ja-JP" sz="2800" b="1" dirty="0" smtClean="0">
                <a:solidFill>
                  <a:schemeClr val="accent5">
                    <a:lumMod val="50000"/>
                  </a:schemeClr>
                </a:solidFill>
                <a:ea typeface="ＭＳ Ｐゴシック" pitchFamily="50" charset="-128"/>
              </a:rPr>
              <a:t> </a:t>
            </a:r>
            <a:r>
              <a:rPr lang="de-AT" altLang="ja-JP" sz="2800" b="1" dirty="0" err="1" smtClean="0">
                <a:solidFill>
                  <a:schemeClr val="accent5">
                    <a:lumMod val="50000"/>
                  </a:schemeClr>
                </a:solidFill>
                <a:ea typeface="ＭＳ Ｐゴシック" pitchFamily="50" charset="-128"/>
              </a:rPr>
              <a:t>learning</a:t>
            </a:r>
            <a:r>
              <a:rPr lang="en-US" altLang="ja-JP" sz="2800" dirty="0" smtClean="0">
                <a:solidFill>
                  <a:schemeClr val="accent5">
                    <a:lumMod val="50000"/>
                  </a:schemeClr>
                </a:solidFill>
                <a:ea typeface="ＭＳ Ｐゴシック" pitchFamily="50" charset="-128"/>
              </a:rPr>
              <a:t>	</a:t>
            </a:r>
            <a:r>
              <a:rPr lang="en-US" altLang="ja-JP" sz="3200" dirty="0" smtClean="0">
                <a:solidFill>
                  <a:schemeClr val="accent5">
                    <a:lumMod val="50000"/>
                  </a:schemeClr>
                </a:solidFill>
                <a:ea typeface="ＭＳ Ｐゴシック" pitchFamily="50" charset="-128"/>
              </a:rPr>
              <a:t>	</a:t>
            </a:r>
          </a:p>
          <a:p>
            <a:pPr>
              <a:lnSpc>
                <a:spcPct val="150000"/>
              </a:lnSpc>
            </a:pPr>
            <a:endParaRPr lang="de-AT" altLang="ja-JP" sz="2800" b="1" i="1" dirty="0" smtClean="0">
              <a:solidFill>
                <a:schemeClr val="accent5">
                  <a:lumMod val="50000"/>
                </a:schemeClr>
              </a:solidFill>
            </a:endParaRPr>
          </a:p>
          <a:p>
            <a:pPr>
              <a:lnSpc>
                <a:spcPct val="150000"/>
              </a:lnSpc>
            </a:pPr>
            <a:r>
              <a:rPr lang="de-AT" altLang="ja-JP" sz="2800" b="1" i="1" dirty="0" err="1" smtClean="0">
                <a:solidFill>
                  <a:srgbClr val="0070C0"/>
                </a:solidFill>
              </a:rPr>
              <a:t>Linguisme</a:t>
            </a:r>
            <a:r>
              <a:rPr lang="de-AT" altLang="ja-JP" sz="2800" b="1" i="1" dirty="0" smtClean="0">
                <a:solidFill>
                  <a:srgbClr val="0070C0"/>
                </a:solidFill>
              </a:rPr>
              <a:t> :</a:t>
            </a:r>
          </a:p>
          <a:p>
            <a:endParaRPr lang="fr-FR" altLang="ja-JP" sz="1000" b="1" dirty="0">
              <a:solidFill>
                <a:schemeClr val="accent5">
                  <a:lumMod val="50000"/>
                </a:schemeClr>
              </a:solidFill>
              <a:ea typeface="ＭＳ Ｐゴシック" pitchFamily="50" charset="-128"/>
            </a:endParaRPr>
          </a:p>
          <a:p>
            <a:pPr>
              <a:lnSpc>
                <a:spcPct val="150000"/>
              </a:lnSpc>
            </a:pPr>
            <a:r>
              <a:rPr lang="de-AT" altLang="ja-JP" sz="2800" b="1" i="1" dirty="0" smtClean="0">
                <a:solidFill>
                  <a:schemeClr val="accent6">
                    <a:lumMod val="50000"/>
                  </a:schemeClr>
                </a:solidFill>
              </a:rPr>
              <a:t>Investir</a:t>
            </a:r>
            <a:r>
              <a:rPr lang="de-AT" altLang="ja-JP" sz="2800" b="1" dirty="0" smtClean="0">
                <a:solidFill>
                  <a:schemeClr val="accent5">
                    <a:lumMod val="50000"/>
                  </a:schemeClr>
                </a:solidFill>
              </a:rPr>
              <a:t>  </a:t>
            </a:r>
            <a:r>
              <a:rPr lang="de-AT" altLang="ja-JP" sz="2800" b="1" dirty="0" smtClean="0">
                <a:solidFill>
                  <a:srgbClr val="0070C0"/>
                </a:solidFill>
              </a:rPr>
              <a:t>dans les capacités stratégiques pour l'utilisation et l'apprentissage futurs</a:t>
            </a:r>
            <a:r>
              <a:rPr lang="en-US" dirty="0" smtClean="0">
                <a:solidFill>
                  <a:srgbClr val="0070C0"/>
                </a:solidFill>
              </a:rPr>
              <a:t>		</a:t>
            </a:r>
            <a:r>
              <a:rPr lang="en-US" dirty="0" smtClean="0"/>
              <a:t>			</a:t>
            </a:r>
            <a:endParaRPr lang="fr-FR" altLang="ja-JP" dirty="0">
              <a:solidFill>
                <a:schemeClr val="accent5">
                  <a:lumMod val="50000"/>
                </a:schemeClr>
              </a:solidFill>
              <a:ea typeface="ＭＳ Ｐゴシック" pitchFamily="50" charset="-128"/>
            </a:endParaRPr>
          </a:p>
          <a:p>
            <a:r>
              <a:rPr dirty="0" smtClean="0"/>
              <a:t>            </a:t>
            </a:r>
          </a:p>
        </p:txBody>
      </p:sp>
      <p:sp>
        <p:nvSpPr>
          <p:cNvPr id="3" name="Foliennummernplatzhalter 2"/>
          <p:cNvSpPr>
            <a:spLocks noGrp="1"/>
          </p:cNvSpPr>
          <p:nvPr>
            <p:ph type="sldNum" sz="quarter" idx="12"/>
          </p:nvPr>
        </p:nvSpPr>
        <p:spPr/>
        <p:txBody>
          <a:bodyPr/>
          <a:lstStyle/>
          <a:p>
            <a:pPr>
              <a:defRPr/>
            </a:pPr>
            <a:fld id="{C1758412-28A4-4C06-B521-DDF03AA6591E}" type="slidenum">
              <a:rPr lang="de-DE" smtClean="0"/>
              <a:pPr>
                <a:defRPr/>
              </a:pPr>
              <a:t>17</a:t>
            </a:fld>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6" name="Text Box 6"/>
          <p:cNvSpPr txBox="1">
            <a:spLocks noChangeArrowheads="1"/>
          </p:cNvSpPr>
          <p:nvPr/>
        </p:nvSpPr>
        <p:spPr bwMode="auto">
          <a:xfrm>
            <a:off x="1887538" y="836712"/>
            <a:ext cx="6500886" cy="4154984"/>
          </a:xfrm>
          <a:prstGeom prst="rect">
            <a:avLst/>
          </a:prstGeom>
          <a:noFill/>
          <a:ln w="9525">
            <a:noFill/>
            <a:miter lim="800000"/>
            <a:headEnd/>
            <a:tailEnd/>
          </a:ln>
          <a:effectLst/>
        </p:spPr>
        <p:txBody>
          <a:bodyPr wrap="square">
            <a:spAutoFit/>
          </a:bodyPr>
          <a:lstStyle/>
          <a:p>
            <a:endParaRPr lang="fr-FR" sz="4400" b="1" dirty="0" smtClean="0">
              <a:solidFill>
                <a:schemeClr val="accent2">
                  <a:lumMod val="50000"/>
                </a:schemeClr>
              </a:solidFill>
            </a:endParaRPr>
          </a:p>
          <a:p>
            <a:r>
              <a:rPr lang="en-GB" sz="4400" b="1" dirty="0" smtClean="0">
                <a:solidFill>
                  <a:schemeClr val="accent2">
                    <a:lumMod val="50000"/>
                  </a:schemeClr>
                </a:solidFill>
              </a:rPr>
              <a:t>Traditions</a:t>
            </a:r>
          </a:p>
          <a:p>
            <a:endParaRPr lang="fr-FR" sz="4400" b="1" dirty="0">
              <a:solidFill>
                <a:schemeClr val="accent2">
                  <a:lumMod val="50000"/>
                </a:schemeClr>
              </a:solidFill>
            </a:endParaRPr>
          </a:p>
          <a:p>
            <a:r>
              <a:rPr lang="en-GB" sz="4400" b="1" dirty="0" smtClean="0">
                <a:solidFill>
                  <a:schemeClr val="accent2">
                    <a:lumMod val="50000"/>
                  </a:schemeClr>
                </a:solidFill>
              </a:rPr>
              <a:t>Challenge - </a:t>
            </a:r>
            <a:r>
              <a:rPr lang="en-GB" sz="4400" b="1" dirty="0" err="1" smtClean="0">
                <a:solidFill>
                  <a:srgbClr val="0070C0"/>
                </a:solidFill>
              </a:rPr>
              <a:t>Défis</a:t>
            </a:r>
            <a:endParaRPr lang="fr-FR" sz="4400" b="1" dirty="0">
              <a:solidFill>
                <a:srgbClr val="0070C0"/>
              </a:solidFill>
            </a:endParaRPr>
          </a:p>
          <a:p>
            <a:r>
              <a:rPr lang="en-GB" sz="4400" b="1" dirty="0">
                <a:solidFill>
                  <a:schemeClr val="accent2">
                    <a:lumMod val="50000"/>
                  </a:schemeClr>
                </a:solidFill>
              </a:rPr>
              <a:t> </a:t>
            </a:r>
            <a:endParaRPr lang="fr-FR" sz="4400" b="1" dirty="0">
              <a:solidFill>
                <a:schemeClr val="accent2">
                  <a:lumMod val="50000"/>
                </a:schemeClr>
              </a:solidFill>
            </a:endParaRPr>
          </a:p>
          <a:p>
            <a:r>
              <a:rPr lang="en-GB" sz="4400" b="1" dirty="0" smtClean="0">
                <a:solidFill>
                  <a:schemeClr val="accent2">
                    <a:lumMod val="50000"/>
                  </a:schemeClr>
                </a:solidFill>
              </a:rPr>
              <a:t>Visions </a:t>
            </a:r>
            <a:endParaRPr lang="fr-FR" sz="4400" b="1" dirty="0">
              <a:solidFill>
                <a:schemeClr val="accent2">
                  <a:lumMod val="50000"/>
                </a:schemeClr>
              </a:solidFill>
            </a:endParaRPr>
          </a:p>
        </p:txBody>
      </p:sp>
      <p:sp>
        <p:nvSpPr>
          <p:cNvPr id="3" name="Foliennummernplatzhalter 2"/>
          <p:cNvSpPr>
            <a:spLocks noGrp="1"/>
          </p:cNvSpPr>
          <p:nvPr>
            <p:ph type="sldNum" sz="quarter" idx="12"/>
          </p:nvPr>
        </p:nvSpPr>
        <p:spPr/>
        <p:txBody>
          <a:bodyPr/>
          <a:lstStyle/>
          <a:p>
            <a:pPr>
              <a:defRPr/>
            </a:pPr>
            <a:fld id="{C1758412-28A4-4C06-B521-DDF03AA6591E}" type="slidenum">
              <a:rPr lang="de-DE" smtClean="0"/>
              <a:pPr>
                <a:defRPr/>
              </a:pPr>
              <a:t>18</a:t>
            </a:fld>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Text Box 4"/>
          <p:cNvSpPr txBox="1">
            <a:spLocks noChangeArrowheads="1"/>
          </p:cNvSpPr>
          <p:nvPr/>
        </p:nvSpPr>
        <p:spPr bwMode="auto">
          <a:xfrm>
            <a:off x="2195736" y="2780928"/>
            <a:ext cx="5760640" cy="1938992"/>
          </a:xfrm>
          <a:prstGeom prst="rect">
            <a:avLst/>
          </a:prstGeom>
          <a:noFill/>
          <a:ln w="9525">
            <a:noFill/>
            <a:miter lim="800000"/>
            <a:headEnd/>
            <a:tailEnd/>
          </a:ln>
          <a:effectLst/>
        </p:spPr>
        <p:txBody>
          <a:bodyPr wrap="square">
            <a:spAutoFit/>
          </a:bodyPr>
          <a:lstStyle/>
          <a:p>
            <a:pPr>
              <a:spcBef>
                <a:spcPct val="50000"/>
              </a:spcBef>
            </a:pPr>
            <a:r>
              <a:rPr lang="en-GB" sz="4800" b="1" dirty="0" err="1" smtClean="0">
                <a:solidFill>
                  <a:schemeClr val="accent6">
                    <a:lumMod val="75000"/>
                  </a:schemeClr>
                </a:solidFill>
              </a:rPr>
              <a:t>Plurilingualisme</a:t>
            </a:r>
            <a:endParaRPr lang="en-GB" sz="4800" b="1" dirty="0" smtClean="0">
              <a:solidFill>
                <a:schemeClr val="accent6">
                  <a:lumMod val="75000"/>
                </a:schemeClr>
              </a:solidFill>
            </a:endParaRPr>
          </a:p>
          <a:p>
            <a:pPr>
              <a:spcBef>
                <a:spcPct val="50000"/>
              </a:spcBef>
            </a:pPr>
            <a:r>
              <a:rPr lang="en-GB" sz="4800" b="1" dirty="0" err="1" smtClean="0">
                <a:solidFill>
                  <a:srgbClr val="0070C0"/>
                </a:solidFill>
              </a:rPr>
              <a:t>Plurilinguisme</a:t>
            </a:r>
            <a:endParaRPr lang="fr-FR" altLang="en-US" sz="4800" b="1" dirty="0">
              <a:solidFill>
                <a:srgbClr val="0070C0"/>
              </a:solidFill>
              <a:ea typeface="ＭＳ Ｐゴシック" pitchFamily="50" charset="-128"/>
            </a:endParaRPr>
          </a:p>
        </p:txBody>
      </p:sp>
      <p:sp>
        <p:nvSpPr>
          <p:cNvPr id="3" name="Foliennummernplatzhalter 2"/>
          <p:cNvSpPr>
            <a:spLocks noGrp="1"/>
          </p:cNvSpPr>
          <p:nvPr>
            <p:ph type="sldNum" sz="quarter" idx="12"/>
          </p:nvPr>
        </p:nvSpPr>
        <p:spPr/>
        <p:txBody>
          <a:bodyPr/>
          <a:lstStyle/>
          <a:p>
            <a:pPr>
              <a:defRPr/>
            </a:pPr>
            <a:fld id="{C1758412-28A4-4C06-B521-DDF03AA6591E}" type="slidenum">
              <a:rPr lang="de-DE" smtClean="0"/>
              <a:pPr>
                <a:defRPr/>
              </a:pPr>
              <a:t>2</a:t>
            </a:fld>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Text Box 4"/>
          <p:cNvSpPr txBox="1">
            <a:spLocks noChangeArrowheads="1"/>
          </p:cNvSpPr>
          <p:nvPr/>
        </p:nvSpPr>
        <p:spPr bwMode="auto">
          <a:xfrm flipH="1">
            <a:off x="971600" y="764704"/>
            <a:ext cx="7776864" cy="5016758"/>
          </a:xfrm>
          <a:prstGeom prst="rect">
            <a:avLst/>
          </a:prstGeom>
          <a:noFill/>
          <a:ln w="9525">
            <a:noFill/>
            <a:miter lim="800000"/>
            <a:headEnd/>
            <a:tailEnd/>
          </a:ln>
          <a:effectLst/>
        </p:spPr>
        <p:txBody>
          <a:bodyPr wrap="square">
            <a:spAutoFit/>
          </a:bodyPr>
          <a:lstStyle/>
          <a:p>
            <a:r>
              <a:rPr lang="en-US" sz="2000" b="1" dirty="0" smtClean="0">
                <a:solidFill>
                  <a:schemeClr val="accent6">
                    <a:lumMod val="50000"/>
                  </a:schemeClr>
                </a:solidFill>
              </a:rPr>
              <a:t>"… the aim of language education is profoundly </a:t>
            </a:r>
            <a:r>
              <a:rPr lang="en-GB" sz="2000" b="1" dirty="0" err="1" smtClean="0">
                <a:solidFill>
                  <a:schemeClr val="accent6">
                    <a:lumMod val="50000"/>
                  </a:schemeClr>
                </a:solidFill>
              </a:rPr>
              <a:t>modiﬁed</a:t>
            </a:r>
            <a:r>
              <a:rPr lang="en-US" sz="2000" b="1" dirty="0" smtClean="0">
                <a:solidFill>
                  <a:schemeClr val="accent6">
                    <a:lumMod val="50000"/>
                  </a:schemeClr>
                </a:solidFill>
              </a:rPr>
              <a:t>. It is no longer seen as simply to achieve ‘mastery’ of one or two, or even three languages, each taken in isolation, with the ‘</a:t>
            </a:r>
            <a:r>
              <a:rPr lang="en-US" sz="2000" b="1" i="1" dirty="0" smtClean="0">
                <a:solidFill>
                  <a:schemeClr val="accent6">
                    <a:lumMod val="50000"/>
                  </a:schemeClr>
                </a:solidFill>
              </a:rPr>
              <a:t>ideal native speaker</a:t>
            </a:r>
            <a:r>
              <a:rPr lang="en-US" sz="2000" b="1" dirty="0" smtClean="0">
                <a:solidFill>
                  <a:schemeClr val="accent6">
                    <a:lumMod val="50000"/>
                  </a:schemeClr>
                </a:solidFill>
              </a:rPr>
              <a:t>’ as the ultimate model. Instead, the aim is to develop a linguistic repertory, in which all linguistic abilities have a place."</a:t>
            </a:r>
            <a:r>
              <a:rPr lang="en-US" altLang="ja-JP" sz="2000" b="1" i="1" dirty="0" smtClean="0">
                <a:solidFill>
                  <a:schemeClr val="accent6">
                    <a:lumMod val="50000"/>
                  </a:schemeClr>
                </a:solidFill>
                <a:ea typeface="ＭＳ Ｐゴシック" pitchFamily="50" charset="-128"/>
              </a:rPr>
              <a:t> </a:t>
            </a:r>
          </a:p>
          <a:p>
            <a:endParaRPr lang="fr-FR" sz="1000" dirty="0" smtClean="0">
              <a:solidFill>
                <a:schemeClr val="accent6">
                  <a:lumMod val="50000"/>
                </a:schemeClr>
              </a:solidFill>
            </a:endParaRPr>
          </a:p>
          <a:p>
            <a:endParaRPr lang="fr-FR" sz="1000" dirty="0" smtClean="0">
              <a:solidFill>
                <a:schemeClr val="accent6">
                  <a:lumMod val="50000"/>
                </a:schemeClr>
              </a:solidFill>
            </a:endParaRPr>
          </a:p>
          <a:p>
            <a:r>
              <a:rPr lang="fr-FR" sz="2000" b="1" dirty="0" smtClean="0">
                <a:solidFill>
                  <a:srgbClr val="0070C0"/>
                </a:solidFill>
              </a:rPr>
              <a:t>«... l'objectif de l'éducation aux langues est profondément modifié. Il ne s'agit plus simplement de maîtriser une, deux, voire trois langues, considérée chacune de manière isolée, avec pour modèle ultime celui de </a:t>
            </a:r>
            <a:r>
              <a:rPr lang="fr-FR" sz="2000" b="1" i="1" dirty="0" smtClean="0">
                <a:solidFill>
                  <a:srgbClr val="0070C0"/>
                </a:solidFill>
              </a:rPr>
              <a:t>locuteur natif</a:t>
            </a:r>
            <a:r>
              <a:rPr lang="fr-FR" sz="2000" b="1" dirty="0" smtClean="0">
                <a:solidFill>
                  <a:srgbClr val="0070C0"/>
                </a:solidFill>
              </a:rPr>
              <a:t>. L'objectif est plutôt de développer un répertoire langagier qui tienne compte de toutes les compétences linguistiques. » </a:t>
            </a:r>
            <a:endParaRPr lang="fr-FR" altLang="ja-JP" sz="2000" b="1" i="1" dirty="0">
              <a:solidFill>
                <a:srgbClr val="0070C0"/>
              </a:solidFill>
              <a:ea typeface="ＭＳ Ｐゴシック" pitchFamily="50" charset="-128"/>
            </a:endParaRPr>
          </a:p>
        </p:txBody>
      </p:sp>
      <p:sp>
        <p:nvSpPr>
          <p:cNvPr id="3" name="Foliennummernplatzhalter 2"/>
          <p:cNvSpPr>
            <a:spLocks noGrp="1"/>
          </p:cNvSpPr>
          <p:nvPr>
            <p:ph type="sldNum" sz="quarter" idx="12"/>
          </p:nvPr>
        </p:nvSpPr>
        <p:spPr/>
        <p:txBody>
          <a:bodyPr/>
          <a:lstStyle/>
          <a:p>
            <a:pPr>
              <a:defRPr/>
            </a:pPr>
            <a:fld id="{C1758412-28A4-4C06-B521-DDF03AA6591E}" type="slidenum">
              <a:rPr lang="de-DE" smtClean="0"/>
              <a:pPr>
                <a:defRPr/>
              </a:pPr>
              <a:t>3</a:t>
            </a:fld>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ChangeArrowheads="1"/>
          </p:cNvSpPr>
          <p:nvPr/>
        </p:nvSpPr>
        <p:spPr bwMode="auto">
          <a:xfrm>
            <a:off x="1259632" y="1006557"/>
            <a:ext cx="6696794" cy="4678204"/>
          </a:xfrm>
          <a:prstGeom prst="rect">
            <a:avLst/>
          </a:prstGeom>
          <a:noFill/>
          <a:ln w="9525">
            <a:noFill/>
            <a:miter lim="800000"/>
            <a:headEnd/>
            <a:tailEnd/>
          </a:ln>
        </p:spPr>
        <p:txBody>
          <a:bodyPr wrap="square" bIns="0" anchor="ctr">
            <a:spAutoFit/>
          </a:bodyPr>
          <a:lstStyle/>
          <a:p>
            <a:r>
              <a:rPr lang="en-US" sz="3200" b="1" dirty="0" smtClean="0">
                <a:solidFill>
                  <a:schemeClr val="accent6">
                    <a:lumMod val="75000"/>
                  </a:schemeClr>
                </a:solidFill>
              </a:rPr>
              <a:t>Absolute notion of ‘</a:t>
            </a:r>
            <a:r>
              <a:rPr lang="en-US" sz="3200" b="1" i="1" dirty="0" smtClean="0">
                <a:solidFill>
                  <a:schemeClr val="accent6">
                    <a:lumMod val="75000"/>
                  </a:schemeClr>
                </a:solidFill>
              </a:rPr>
              <a:t>mastery</a:t>
            </a:r>
            <a:r>
              <a:rPr lang="en-US" sz="3200" b="1" dirty="0" smtClean="0">
                <a:solidFill>
                  <a:schemeClr val="accent6">
                    <a:lumMod val="75000"/>
                  </a:schemeClr>
                </a:solidFill>
              </a:rPr>
              <a:t>’ </a:t>
            </a:r>
          </a:p>
          <a:p>
            <a:r>
              <a:rPr lang="en-US" sz="3200" b="1" dirty="0" smtClean="0">
                <a:solidFill>
                  <a:srgbClr val="0070C0"/>
                </a:solidFill>
              </a:rPr>
              <a:t>Notion </a:t>
            </a:r>
            <a:r>
              <a:rPr lang="en-US" sz="3200" b="1" dirty="0">
                <a:solidFill>
                  <a:srgbClr val="0070C0"/>
                </a:solidFill>
              </a:rPr>
              <a:t>de </a:t>
            </a:r>
            <a:r>
              <a:rPr lang="en-US" sz="3200" b="1" i="1" dirty="0" err="1" smtClean="0">
                <a:solidFill>
                  <a:srgbClr val="0070C0"/>
                </a:solidFill>
              </a:rPr>
              <a:t>maîtrise</a:t>
            </a:r>
            <a:r>
              <a:rPr lang="en-US" sz="3200" b="1" dirty="0" smtClean="0">
                <a:solidFill>
                  <a:srgbClr val="0070C0"/>
                </a:solidFill>
              </a:rPr>
              <a:t>, </a:t>
            </a:r>
            <a:r>
              <a:rPr lang="en-US" sz="3200" b="1" dirty="0">
                <a:solidFill>
                  <a:srgbClr val="0070C0"/>
                </a:solidFill>
              </a:rPr>
              <a:t>dans l'absolu</a:t>
            </a:r>
            <a:r>
              <a:rPr lang="en-US" sz="4000" b="1" dirty="0">
                <a:solidFill>
                  <a:srgbClr val="0070C0"/>
                </a:solidFill>
              </a:rPr>
              <a:t> </a:t>
            </a:r>
            <a:endParaRPr lang="fr-FR" sz="4000" b="1" dirty="0" smtClean="0">
              <a:solidFill>
                <a:srgbClr val="0070C0"/>
              </a:solidFill>
            </a:endParaRPr>
          </a:p>
          <a:p>
            <a:endParaRPr lang="fr-FR" altLang="ja-JP" sz="1000" b="1" dirty="0">
              <a:solidFill>
                <a:schemeClr val="accent1">
                  <a:lumMod val="75000"/>
                </a:schemeClr>
              </a:solidFill>
              <a:latin typeface="Arial" charset="0"/>
              <a:ea typeface="ＭＳ Ｐゴシック" pitchFamily="50" charset="-128"/>
            </a:endParaRPr>
          </a:p>
          <a:p>
            <a:endParaRPr lang="fr-FR" sz="1000" b="1" dirty="0" smtClean="0">
              <a:solidFill>
                <a:schemeClr val="accent1">
                  <a:lumMod val="75000"/>
                </a:schemeClr>
              </a:solidFill>
            </a:endParaRPr>
          </a:p>
          <a:p>
            <a:endParaRPr lang="en-US" sz="4000" b="1" dirty="0" smtClean="0">
              <a:solidFill>
                <a:schemeClr val="accent6">
                  <a:lumMod val="75000"/>
                </a:schemeClr>
              </a:solidFill>
            </a:endParaRPr>
          </a:p>
          <a:p>
            <a:endParaRPr lang="en-US" sz="900" b="1" dirty="0" smtClean="0">
              <a:solidFill>
                <a:schemeClr val="accent6">
                  <a:lumMod val="75000"/>
                </a:schemeClr>
              </a:solidFill>
            </a:endParaRPr>
          </a:p>
          <a:p>
            <a:r>
              <a:rPr lang="en-US" sz="3200" b="1" dirty="0" smtClean="0">
                <a:solidFill>
                  <a:schemeClr val="accent6">
                    <a:lumMod val="75000"/>
                  </a:schemeClr>
                </a:solidFill>
              </a:rPr>
              <a:t>Relative notion of variable ability</a:t>
            </a:r>
            <a:endParaRPr lang="ja-JP" altLang="de-DE" sz="3200" b="1" smtClean="0">
              <a:solidFill>
                <a:schemeClr val="accent6">
                  <a:lumMod val="75000"/>
                </a:schemeClr>
              </a:solidFill>
              <a:latin typeface="Arial" charset="0"/>
              <a:ea typeface="ＭＳ Ｐゴシック" pitchFamily="50" charset="-128"/>
            </a:endParaRPr>
          </a:p>
          <a:p>
            <a:r>
              <a:rPr lang="en-US" sz="3200" b="1" dirty="0" smtClean="0">
                <a:solidFill>
                  <a:srgbClr val="0070C0"/>
                </a:solidFill>
              </a:rPr>
              <a:t>Notion relative qualifiant une habilité variable</a:t>
            </a:r>
            <a:endParaRPr lang="fr-FR" altLang="de-DE" sz="3200" b="1" dirty="0">
              <a:solidFill>
                <a:srgbClr val="0070C0"/>
              </a:solidFill>
              <a:latin typeface="Arial" charset="0"/>
              <a:ea typeface="ＭＳ Ｐゴシック" pitchFamily="50" charset="-128"/>
            </a:endParaRPr>
          </a:p>
        </p:txBody>
      </p:sp>
      <p:sp>
        <p:nvSpPr>
          <p:cNvPr id="4" name="Foliennummernplatzhalter 3"/>
          <p:cNvSpPr>
            <a:spLocks noGrp="1"/>
          </p:cNvSpPr>
          <p:nvPr>
            <p:ph type="sldNum" sz="quarter" idx="12"/>
          </p:nvPr>
        </p:nvSpPr>
        <p:spPr/>
        <p:txBody>
          <a:bodyPr/>
          <a:lstStyle/>
          <a:p>
            <a:pPr>
              <a:defRPr/>
            </a:pPr>
            <a:fld id="{C1758412-28A4-4C06-B521-DDF03AA6591E}" type="slidenum">
              <a:rPr lang="de-DE" smtClean="0"/>
              <a:pPr>
                <a:defRPr/>
              </a:pPr>
              <a:t>4</a:t>
            </a:fld>
            <a:endParaRPr lang="fr-FR" dirty="0"/>
          </a:p>
        </p:txBody>
      </p:sp>
      <p:sp>
        <p:nvSpPr>
          <p:cNvPr id="2" name="Pfeil nach oben und unten 1"/>
          <p:cNvSpPr/>
          <p:nvPr/>
        </p:nvSpPr>
        <p:spPr>
          <a:xfrm>
            <a:off x="2627784" y="2852936"/>
            <a:ext cx="360040" cy="884774"/>
          </a:xfrm>
          <a:prstGeom prst="up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ChangeArrowheads="1"/>
          </p:cNvSpPr>
          <p:nvPr/>
        </p:nvSpPr>
        <p:spPr bwMode="auto">
          <a:xfrm>
            <a:off x="1835696" y="1837274"/>
            <a:ext cx="5760690" cy="3431709"/>
          </a:xfrm>
          <a:prstGeom prst="rect">
            <a:avLst/>
          </a:prstGeom>
          <a:noFill/>
          <a:ln w="9525" algn="ctr">
            <a:noFill/>
            <a:miter lim="800000"/>
            <a:headEnd/>
            <a:tailEnd/>
          </a:ln>
        </p:spPr>
        <p:txBody>
          <a:bodyPr wrap="square" bIns="0" anchor="ctr">
            <a:spAutoFit/>
          </a:bodyPr>
          <a:lstStyle/>
          <a:p>
            <a:r>
              <a:rPr lang="en-US" sz="4400" b="1" dirty="0" smtClean="0">
                <a:solidFill>
                  <a:schemeClr val="accent6">
                    <a:lumMod val="75000"/>
                  </a:schemeClr>
                </a:solidFill>
              </a:rPr>
              <a:t>CEFR grades of proficiency</a:t>
            </a:r>
          </a:p>
          <a:p>
            <a:endParaRPr lang="en-GB" sz="4400" b="1" i="1" dirty="0" smtClean="0">
              <a:solidFill>
                <a:schemeClr val="accent6">
                  <a:lumMod val="75000"/>
                </a:schemeClr>
              </a:solidFill>
              <a:latin typeface="Arial" charset="0"/>
            </a:endParaRPr>
          </a:p>
          <a:p>
            <a:r>
              <a:rPr lang="fr-FR" sz="4400" b="1" dirty="0" smtClean="0">
                <a:solidFill>
                  <a:srgbClr val="0070C0"/>
                </a:solidFill>
              </a:rPr>
              <a:t>Niveaux</a:t>
            </a:r>
            <a:r>
              <a:rPr lang="en-US" sz="4400" b="1" dirty="0" smtClean="0">
                <a:solidFill>
                  <a:srgbClr val="0070C0"/>
                </a:solidFill>
              </a:rPr>
              <a:t> </a:t>
            </a:r>
            <a:r>
              <a:rPr lang="en-US" sz="4400" b="1" dirty="0">
                <a:solidFill>
                  <a:srgbClr val="0070C0"/>
                </a:solidFill>
              </a:rPr>
              <a:t>de maîtrise du CECR</a:t>
            </a:r>
            <a:endParaRPr lang="fr-FR" sz="4400" b="1" i="1" dirty="0">
              <a:solidFill>
                <a:srgbClr val="0070C0"/>
              </a:solidFill>
              <a:latin typeface="Arial" charset="0"/>
            </a:endParaRPr>
          </a:p>
        </p:txBody>
      </p:sp>
      <p:sp>
        <p:nvSpPr>
          <p:cNvPr id="4" name="Foliennummernplatzhalter 3"/>
          <p:cNvSpPr>
            <a:spLocks noGrp="1"/>
          </p:cNvSpPr>
          <p:nvPr>
            <p:ph type="sldNum" sz="quarter" idx="12"/>
          </p:nvPr>
        </p:nvSpPr>
        <p:spPr/>
        <p:txBody>
          <a:bodyPr/>
          <a:lstStyle/>
          <a:p>
            <a:pPr>
              <a:defRPr/>
            </a:pPr>
            <a:fld id="{C1758412-28A4-4C06-B521-DDF03AA6591E}" type="slidenum">
              <a:rPr lang="de-DE" smtClean="0"/>
              <a:pPr>
                <a:defRPr/>
              </a:pPr>
              <a:t>5</a:t>
            </a:fld>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1115616" y="-18960"/>
            <a:ext cx="7570664" cy="6509474"/>
          </a:xfrm>
          <a:prstGeom prst="rect">
            <a:avLst/>
          </a:prstGeom>
          <a:noFill/>
          <a:ln w="9525" algn="ctr">
            <a:noFill/>
            <a:miter lim="800000"/>
            <a:headEnd/>
            <a:tailEnd/>
          </a:ln>
        </p:spPr>
        <p:txBody>
          <a:bodyPr wrap="square" bIns="0" anchor="ctr">
            <a:spAutoFit/>
          </a:bodyPr>
          <a:lstStyle/>
          <a:p>
            <a:pPr>
              <a:lnSpc>
                <a:spcPct val="140000"/>
              </a:lnSpc>
            </a:pPr>
            <a:endParaRPr lang="fr-FR" altLang="de-DE" sz="4400" dirty="0">
              <a:solidFill>
                <a:srgbClr val="006666"/>
              </a:solidFill>
              <a:latin typeface="Arial" charset="0"/>
              <a:ea typeface="ＭＳ Ｐゴシック" pitchFamily="50" charset="-128"/>
              <a:cs typeface="Times New Roman" pitchFamily="18" charset="0"/>
            </a:endParaRPr>
          </a:p>
          <a:p>
            <a:pPr>
              <a:lnSpc>
                <a:spcPct val="140000"/>
              </a:lnSpc>
            </a:pPr>
            <a:r>
              <a:rPr lang="de-AT" sz="4000" b="1" dirty="0" err="1" smtClean="0">
                <a:solidFill>
                  <a:schemeClr val="accent6">
                    <a:lumMod val="75000"/>
                  </a:schemeClr>
                </a:solidFill>
                <a:latin typeface="+mn-lt"/>
                <a:ea typeface="ＭＳ Ｐゴシック" pitchFamily="50" charset="-128"/>
                <a:cs typeface="Times New Roman" pitchFamily="18" charset="0"/>
              </a:rPr>
              <a:t>Indeterminacy</a:t>
            </a:r>
            <a:r>
              <a:rPr lang="de-AT" sz="4000" b="1" dirty="0" smtClean="0">
                <a:solidFill>
                  <a:schemeClr val="accent6">
                    <a:lumMod val="75000"/>
                  </a:schemeClr>
                </a:solidFill>
                <a:latin typeface="+mn-lt"/>
                <a:ea typeface="ＭＳ Ｐゴシック" pitchFamily="50" charset="-128"/>
                <a:cs typeface="Times New Roman" pitchFamily="18" charset="0"/>
              </a:rPr>
              <a:t> </a:t>
            </a:r>
            <a:r>
              <a:rPr lang="de-AT" sz="4000" b="1" dirty="0" err="1" smtClean="0">
                <a:solidFill>
                  <a:schemeClr val="accent6">
                    <a:lumMod val="75000"/>
                  </a:schemeClr>
                </a:solidFill>
                <a:latin typeface="+mn-lt"/>
                <a:ea typeface="ＭＳ Ｐゴシック" pitchFamily="50" charset="-128"/>
                <a:cs typeface="Times New Roman" pitchFamily="18" charset="0"/>
              </a:rPr>
              <a:t>of</a:t>
            </a:r>
            <a:r>
              <a:rPr lang="de-AT" sz="4000" b="1" dirty="0" smtClean="0">
                <a:solidFill>
                  <a:schemeClr val="accent6">
                    <a:lumMod val="75000"/>
                  </a:schemeClr>
                </a:solidFill>
                <a:latin typeface="+mn-lt"/>
                <a:ea typeface="ＭＳ Ｐゴシック" pitchFamily="50" charset="-128"/>
                <a:cs typeface="Times New Roman" pitchFamily="18" charset="0"/>
              </a:rPr>
              <a:t> </a:t>
            </a:r>
            <a:r>
              <a:rPr lang="de-AT" sz="4000" b="1" dirty="0" err="1" smtClean="0">
                <a:solidFill>
                  <a:schemeClr val="accent6">
                    <a:lumMod val="75000"/>
                  </a:schemeClr>
                </a:solidFill>
                <a:latin typeface="+mn-lt"/>
                <a:ea typeface="ＭＳ Ｐゴシック" pitchFamily="50" charset="-128"/>
                <a:cs typeface="Times New Roman" pitchFamily="18" charset="0"/>
              </a:rPr>
              <a:t>the</a:t>
            </a:r>
            <a:r>
              <a:rPr lang="de-AT" sz="4000" b="1" dirty="0" smtClean="0">
                <a:solidFill>
                  <a:schemeClr val="accent6">
                    <a:lumMod val="75000"/>
                  </a:schemeClr>
                </a:solidFill>
                <a:latin typeface="+mn-lt"/>
                <a:ea typeface="ＭＳ Ｐゴシック" pitchFamily="50" charset="-128"/>
                <a:cs typeface="Times New Roman" pitchFamily="18" charset="0"/>
              </a:rPr>
              <a:t> </a:t>
            </a:r>
            <a:r>
              <a:rPr lang="de-AT" sz="4000" b="1" dirty="0" err="1" smtClean="0">
                <a:solidFill>
                  <a:schemeClr val="accent6">
                    <a:lumMod val="75000"/>
                  </a:schemeClr>
                </a:solidFill>
                <a:latin typeface="+mn-lt"/>
                <a:ea typeface="ＭＳ Ｐゴシック" pitchFamily="50" charset="-128"/>
                <a:cs typeface="Times New Roman" pitchFamily="18" charset="0"/>
              </a:rPr>
              <a:t>concept</a:t>
            </a:r>
            <a:r>
              <a:rPr lang="de-AT" sz="4000" b="1" dirty="0" smtClean="0">
                <a:solidFill>
                  <a:schemeClr val="accent6">
                    <a:lumMod val="75000"/>
                  </a:schemeClr>
                </a:solidFill>
                <a:latin typeface="+mn-lt"/>
                <a:ea typeface="ＭＳ Ｐゴシック" pitchFamily="50" charset="-128"/>
                <a:cs typeface="Times New Roman" pitchFamily="18" charset="0"/>
              </a:rPr>
              <a:t> </a:t>
            </a:r>
            <a:r>
              <a:rPr lang="de-AT" sz="4000" b="1" dirty="0" err="1" smtClean="0">
                <a:solidFill>
                  <a:schemeClr val="accent6">
                    <a:lumMod val="75000"/>
                  </a:schemeClr>
                </a:solidFill>
                <a:latin typeface="+mn-lt"/>
                <a:ea typeface="ＭＳ Ｐゴシック" pitchFamily="50" charset="-128"/>
                <a:cs typeface="Times New Roman" pitchFamily="18" charset="0"/>
              </a:rPr>
              <a:t>of</a:t>
            </a:r>
            <a:r>
              <a:rPr lang="de-AT" sz="4000" b="1" dirty="0" smtClean="0">
                <a:solidFill>
                  <a:schemeClr val="accent6">
                    <a:lumMod val="75000"/>
                  </a:schemeClr>
                </a:solidFill>
                <a:latin typeface="+mn-lt"/>
                <a:ea typeface="ＭＳ Ｐゴシック" pitchFamily="50" charset="-128"/>
                <a:cs typeface="Times New Roman" pitchFamily="18" charset="0"/>
              </a:rPr>
              <a:t> </a:t>
            </a:r>
            <a:r>
              <a:rPr lang="de-AT" sz="4000" b="1" dirty="0" err="1" smtClean="0">
                <a:solidFill>
                  <a:schemeClr val="accent6">
                    <a:lumMod val="75000"/>
                  </a:schemeClr>
                </a:solidFill>
                <a:latin typeface="+mn-lt"/>
                <a:ea typeface="ＭＳ Ｐゴシック" pitchFamily="50" charset="-128"/>
                <a:cs typeface="Times New Roman" pitchFamily="18" charset="0"/>
              </a:rPr>
              <a:t>competence</a:t>
            </a:r>
            <a:endParaRPr lang="de-AT" sz="4000" b="1" dirty="0" smtClean="0">
              <a:solidFill>
                <a:schemeClr val="accent6">
                  <a:lumMod val="75000"/>
                </a:schemeClr>
              </a:solidFill>
              <a:latin typeface="+mn-lt"/>
              <a:ea typeface="ＭＳ Ｐゴシック" pitchFamily="50" charset="-128"/>
              <a:cs typeface="Times New Roman" pitchFamily="18" charset="0"/>
            </a:endParaRPr>
          </a:p>
          <a:p>
            <a:pPr>
              <a:lnSpc>
                <a:spcPct val="140000"/>
              </a:lnSpc>
            </a:pPr>
            <a:endParaRPr lang="de-DE" altLang="ja-JP" sz="4400" b="1" dirty="0" smtClean="0">
              <a:solidFill>
                <a:schemeClr val="accent6">
                  <a:lumMod val="75000"/>
                </a:schemeClr>
              </a:solidFill>
              <a:latin typeface="+mn-lt"/>
              <a:ea typeface="ＭＳ Ｐゴシック" pitchFamily="50" charset="-128"/>
              <a:cs typeface="Times New Roman" pitchFamily="18" charset="0"/>
            </a:endParaRPr>
          </a:p>
          <a:p>
            <a:pPr>
              <a:lnSpc>
                <a:spcPct val="140000"/>
              </a:lnSpc>
            </a:pPr>
            <a:r>
              <a:rPr lang="de-AT" sz="4000" b="1" dirty="0" err="1" smtClean="0">
                <a:solidFill>
                  <a:srgbClr val="0070C0"/>
                </a:solidFill>
                <a:latin typeface="+mn-lt"/>
              </a:rPr>
              <a:t>Difficulté</a:t>
            </a:r>
            <a:r>
              <a:rPr lang="de-AT" sz="4000" b="1" dirty="0" smtClean="0">
                <a:solidFill>
                  <a:srgbClr val="0070C0"/>
                </a:solidFill>
                <a:latin typeface="+mn-lt"/>
              </a:rPr>
              <a:t> à déterminer le concept de compétence</a:t>
            </a:r>
            <a:endParaRPr lang="fr-FR" altLang="ja-JP" sz="4000" b="1" dirty="0">
              <a:solidFill>
                <a:srgbClr val="0070C0"/>
              </a:solidFill>
              <a:latin typeface="+mn-lt"/>
              <a:ea typeface="ＭＳ Ｐゴシック" pitchFamily="50" charset="-128"/>
              <a:cs typeface="Times New Roman" pitchFamily="18" charset="0"/>
            </a:endParaRPr>
          </a:p>
          <a:p>
            <a:pPr>
              <a:lnSpc>
                <a:spcPct val="140000"/>
              </a:lnSpc>
            </a:pPr>
            <a:endParaRPr lang="fr-FR" altLang="de-DE" sz="4400" dirty="0">
              <a:solidFill>
                <a:srgbClr val="006666"/>
              </a:solidFill>
              <a:latin typeface="Arial" charset="0"/>
              <a:ea typeface="ＭＳ Ｐゴシック" pitchFamily="50" charset="-128"/>
            </a:endParaRPr>
          </a:p>
        </p:txBody>
      </p:sp>
      <p:sp>
        <p:nvSpPr>
          <p:cNvPr id="4" name="Foliennummernplatzhalter 3"/>
          <p:cNvSpPr>
            <a:spLocks noGrp="1"/>
          </p:cNvSpPr>
          <p:nvPr>
            <p:ph type="sldNum" sz="quarter" idx="12"/>
          </p:nvPr>
        </p:nvSpPr>
        <p:spPr/>
        <p:txBody>
          <a:bodyPr/>
          <a:lstStyle/>
          <a:p>
            <a:pPr>
              <a:defRPr/>
            </a:pPr>
            <a:fld id="{C1758412-28A4-4C06-B521-DDF03AA6591E}" type="slidenum">
              <a:rPr lang="de-DE" smtClean="0"/>
              <a:pPr>
                <a:defRPr/>
              </a:pPr>
              <a:t>6</a:t>
            </a:fld>
            <a:endParaRPr lang="fr-F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Text Box 4"/>
          <p:cNvSpPr txBox="1">
            <a:spLocks noChangeArrowheads="1"/>
          </p:cNvSpPr>
          <p:nvPr/>
        </p:nvSpPr>
        <p:spPr bwMode="auto">
          <a:xfrm>
            <a:off x="1671638" y="1284288"/>
            <a:ext cx="184150" cy="366712"/>
          </a:xfrm>
          <a:prstGeom prst="rect">
            <a:avLst/>
          </a:prstGeom>
          <a:noFill/>
          <a:ln w="9525">
            <a:noFill/>
            <a:miter lim="800000"/>
            <a:headEnd/>
            <a:tailEnd/>
          </a:ln>
          <a:effectLst/>
        </p:spPr>
        <p:txBody>
          <a:bodyPr wrap="none">
            <a:spAutoFit/>
          </a:bodyPr>
          <a:lstStyle/>
          <a:p>
            <a:endParaRPr lang="ja-JP" altLang="en-US">
              <a:ea typeface="ＭＳ Ｐゴシック" pitchFamily="50" charset="-128"/>
            </a:endParaRPr>
          </a:p>
        </p:txBody>
      </p:sp>
      <p:sp>
        <p:nvSpPr>
          <p:cNvPr id="36869" name="Text Box 5"/>
          <p:cNvSpPr txBox="1">
            <a:spLocks noChangeArrowheads="1"/>
          </p:cNvSpPr>
          <p:nvPr/>
        </p:nvSpPr>
        <p:spPr bwMode="auto">
          <a:xfrm>
            <a:off x="1187624" y="404664"/>
            <a:ext cx="7272808" cy="6247864"/>
          </a:xfrm>
          <a:prstGeom prst="rect">
            <a:avLst/>
          </a:prstGeom>
          <a:noFill/>
          <a:ln w="9525">
            <a:noFill/>
            <a:miter lim="800000"/>
            <a:headEnd/>
            <a:tailEnd/>
          </a:ln>
          <a:effectLst/>
        </p:spPr>
        <p:txBody>
          <a:bodyPr wrap="square">
            <a:spAutoFit/>
          </a:bodyPr>
          <a:lstStyle/>
          <a:p>
            <a:endParaRPr lang="fr-FR" altLang="ja-JP" sz="4400" b="1" dirty="0" smtClean="0">
              <a:solidFill>
                <a:srgbClr val="006666"/>
              </a:solidFill>
              <a:ea typeface="ＭＳ Ｐゴシック" pitchFamily="50" charset="-128"/>
            </a:endParaRPr>
          </a:p>
          <a:p>
            <a:pPr>
              <a:lnSpc>
                <a:spcPct val="150000"/>
              </a:lnSpc>
            </a:pPr>
            <a:r>
              <a:rPr lang="en-US" altLang="ja-JP" sz="4000" b="1" dirty="0" smtClean="0">
                <a:solidFill>
                  <a:schemeClr val="accent6">
                    <a:lumMod val="75000"/>
                  </a:schemeClr>
                </a:solidFill>
                <a:ea typeface="ＭＳ Ｐゴシック" pitchFamily="50" charset="-128"/>
              </a:rPr>
              <a:t>Different kinds of</a:t>
            </a:r>
          </a:p>
          <a:p>
            <a:pPr>
              <a:lnSpc>
                <a:spcPct val="150000"/>
              </a:lnSpc>
            </a:pPr>
            <a:r>
              <a:rPr lang="en-US" altLang="ja-JP" sz="4000" b="1" dirty="0" smtClean="0">
                <a:solidFill>
                  <a:schemeClr val="accent6">
                    <a:lumMod val="75000"/>
                  </a:schemeClr>
                </a:solidFill>
                <a:ea typeface="ＭＳ Ｐゴシック" pitchFamily="50" charset="-128"/>
              </a:rPr>
              <a:t>Foreignness</a:t>
            </a:r>
          </a:p>
          <a:p>
            <a:pPr>
              <a:lnSpc>
                <a:spcPct val="150000"/>
              </a:lnSpc>
            </a:pPr>
            <a:endParaRPr lang="en-US" altLang="ja-JP" sz="4000" dirty="0" smtClean="0">
              <a:solidFill>
                <a:schemeClr val="accent6">
                  <a:lumMod val="75000"/>
                </a:schemeClr>
              </a:solidFill>
              <a:ea typeface="ＭＳ Ｐゴシック" pitchFamily="50" charset="-128"/>
            </a:endParaRPr>
          </a:p>
          <a:p>
            <a:pPr>
              <a:lnSpc>
                <a:spcPct val="150000"/>
              </a:lnSpc>
            </a:pPr>
            <a:r>
              <a:rPr lang="en-US" altLang="ja-JP" sz="4000" b="1" dirty="0" err="1" smtClean="0">
                <a:solidFill>
                  <a:srgbClr val="0070C0"/>
                </a:solidFill>
              </a:rPr>
              <a:t>Différentes</a:t>
            </a:r>
            <a:r>
              <a:rPr lang="en-US" altLang="ja-JP" sz="4000" b="1" dirty="0" smtClean="0">
                <a:solidFill>
                  <a:srgbClr val="0070C0"/>
                </a:solidFill>
              </a:rPr>
              <a:t> manières de </a:t>
            </a:r>
          </a:p>
          <a:p>
            <a:pPr>
              <a:lnSpc>
                <a:spcPct val="150000"/>
              </a:lnSpc>
            </a:pPr>
            <a:r>
              <a:rPr lang="en-US" altLang="ja-JP" sz="4000" b="1" dirty="0" smtClean="0">
                <a:solidFill>
                  <a:srgbClr val="0070C0"/>
                </a:solidFill>
              </a:rPr>
              <a:t>définir "</a:t>
            </a:r>
            <a:r>
              <a:rPr lang="en-US" altLang="ja-JP" sz="4000" b="1" i="1" dirty="0" smtClean="0">
                <a:solidFill>
                  <a:srgbClr val="0070C0"/>
                </a:solidFill>
              </a:rPr>
              <a:t>étranger</a:t>
            </a:r>
            <a:r>
              <a:rPr lang="en-US" altLang="ja-JP" sz="4000" b="1" dirty="0" smtClean="0">
                <a:solidFill>
                  <a:srgbClr val="0070C0"/>
                </a:solidFill>
              </a:rPr>
              <a:t>" </a:t>
            </a:r>
            <a:endParaRPr lang="fr-FR" altLang="ja-JP" sz="4000" dirty="0">
              <a:solidFill>
                <a:srgbClr val="0070C0"/>
              </a:solidFill>
              <a:ea typeface="ＭＳ Ｐゴシック" pitchFamily="50" charset="-128"/>
            </a:endParaRPr>
          </a:p>
          <a:p>
            <a:endParaRPr lang="fr-FR" altLang="ja-JP" sz="2800" dirty="0">
              <a:solidFill>
                <a:srgbClr val="006666"/>
              </a:solidFill>
              <a:ea typeface="ＭＳ Ｐゴシック" pitchFamily="50" charset="-128"/>
            </a:endParaRPr>
          </a:p>
          <a:p>
            <a:endParaRPr lang="fr-FR" altLang="ja-JP" sz="2800" dirty="0">
              <a:solidFill>
                <a:srgbClr val="006666"/>
              </a:solidFill>
              <a:ea typeface="ＭＳ Ｐゴシック" pitchFamily="50" charset="-128"/>
            </a:endParaRPr>
          </a:p>
        </p:txBody>
      </p:sp>
      <p:sp>
        <p:nvSpPr>
          <p:cNvPr id="4" name="Foliennummernplatzhalter 3"/>
          <p:cNvSpPr>
            <a:spLocks noGrp="1"/>
          </p:cNvSpPr>
          <p:nvPr>
            <p:ph type="sldNum" sz="quarter" idx="12"/>
          </p:nvPr>
        </p:nvSpPr>
        <p:spPr/>
        <p:txBody>
          <a:bodyPr/>
          <a:lstStyle/>
          <a:p>
            <a:pPr>
              <a:defRPr/>
            </a:pPr>
            <a:fld id="{C1758412-28A4-4C06-B521-DDF03AA6591E}" type="slidenum">
              <a:rPr lang="de-DE" smtClean="0"/>
              <a:pPr>
                <a:defRPr/>
              </a:pPr>
              <a:t>7</a:t>
            </a:fld>
            <a:endParaRPr lang="fr-F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ChangeArrowheads="1"/>
          </p:cNvSpPr>
          <p:nvPr/>
        </p:nvSpPr>
        <p:spPr bwMode="auto">
          <a:xfrm>
            <a:off x="1403350" y="974820"/>
            <a:ext cx="6985000" cy="4478149"/>
          </a:xfrm>
          <a:prstGeom prst="rect">
            <a:avLst/>
          </a:prstGeom>
          <a:noFill/>
          <a:ln w="9525" algn="ctr">
            <a:noFill/>
            <a:miter lim="800000"/>
            <a:headEnd/>
            <a:tailEnd/>
          </a:ln>
        </p:spPr>
        <p:txBody>
          <a:bodyPr bIns="0" anchor="ctr">
            <a:spAutoFit/>
          </a:bodyPr>
          <a:lstStyle/>
          <a:p>
            <a:r>
              <a:rPr lang="en-GB" sz="3600" b="1" dirty="0" smtClean="0">
                <a:solidFill>
                  <a:schemeClr val="accent2">
                    <a:lumMod val="50000"/>
                  </a:schemeClr>
                </a:solidFill>
                <a:latin typeface="+mn-lt"/>
              </a:rPr>
              <a:t>All other languages are foreign but some are more foreign than others</a:t>
            </a:r>
          </a:p>
          <a:p>
            <a:endParaRPr lang="en-GB" sz="3600" b="1" dirty="0" smtClean="0">
              <a:solidFill>
                <a:schemeClr val="accent2">
                  <a:lumMod val="50000"/>
                </a:schemeClr>
              </a:solidFill>
              <a:latin typeface="+mn-lt"/>
            </a:endParaRPr>
          </a:p>
          <a:p>
            <a:r>
              <a:rPr lang="fr-FR" sz="3600" b="1" dirty="0" smtClean="0">
                <a:solidFill>
                  <a:srgbClr val="0070C0"/>
                </a:solidFill>
                <a:latin typeface="+mn-lt"/>
              </a:rPr>
              <a:t>Toutes les autres langues sont étrangères, mais certaines le sont plus que d'autres</a:t>
            </a:r>
          </a:p>
        </p:txBody>
      </p:sp>
      <p:sp>
        <p:nvSpPr>
          <p:cNvPr id="4" name="Foliennummernplatzhalter 3"/>
          <p:cNvSpPr>
            <a:spLocks noGrp="1"/>
          </p:cNvSpPr>
          <p:nvPr>
            <p:ph type="sldNum" sz="quarter" idx="12"/>
          </p:nvPr>
        </p:nvSpPr>
        <p:spPr/>
        <p:txBody>
          <a:bodyPr/>
          <a:lstStyle/>
          <a:p>
            <a:pPr>
              <a:defRPr/>
            </a:pPr>
            <a:fld id="{C1758412-28A4-4C06-B521-DDF03AA6591E}" type="slidenum">
              <a:rPr lang="de-DE" smtClean="0"/>
              <a:pPr>
                <a:defRPr/>
              </a:pPr>
              <a:t>8</a:t>
            </a:fld>
            <a:endParaRPr lang="fr-F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ChangeArrowheads="1"/>
          </p:cNvSpPr>
          <p:nvPr/>
        </p:nvSpPr>
        <p:spPr bwMode="auto">
          <a:xfrm>
            <a:off x="971600" y="613475"/>
            <a:ext cx="8100566" cy="6078587"/>
          </a:xfrm>
          <a:prstGeom prst="rect">
            <a:avLst/>
          </a:prstGeom>
          <a:noFill/>
          <a:ln w="9525" algn="ctr">
            <a:noFill/>
            <a:miter lim="800000"/>
            <a:headEnd/>
            <a:tailEnd/>
          </a:ln>
        </p:spPr>
        <p:txBody>
          <a:bodyPr wrap="square" bIns="0" anchor="ctr">
            <a:spAutoFit/>
          </a:bodyPr>
          <a:lstStyle/>
          <a:p>
            <a:r>
              <a:rPr lang="en-GB" sz="3200" b="1" dirty="0" smtClean="0">
                <a:solidFill>
                  <a:schemeClr val="accent1">
                    <a:lumMod val="50000"/>
                  </a:schemeClr>
                </a:solidFill>
              </a:rPr>
              <a:t>Diversity is denied by treating all foreign languages in the same way and imposing a common set of criteria for successful learning </a:t>
            </a:r>
            <a:endParaRPr lang="de-AT" sz="3200" b="1" dirty="0" smtClean="0">
              <a:solidFill>
                <a:schemeClr val="accent1">
                  <a:lumMod val="50000"/>
                </a:schemeClr>
              </a:solidFill>
            </a:endParaRPr>
          </a:p>
          <a:p>
            <a:endParaRPr lang="en-GB" sz="3200" b="1" dirty="0" smtClean="0">
              <a:solidFill>
                <a:schemeClr val="accent1">
                  <a:lumMod val="50000"/>
                </a:schemeClr>
              </a:solidFill>
            </a:endParaRPr>
          </a:p>
          <a:p>
            <a:r>
              <a:rPr lang="fr-FR" sz="3200" b="1" dirty="0" smtClean="0">
                <a:solidFill>
                  <a:srgbClr val="0070C0"/>
                </a:solidFill>
              </a:rPr>
              <a:t>Traiter toutes les langues étrangères de la même manière en imposant des critères communs pour favoriser l'apprentissage constitue un obstacle à la diversité</a:t>
            </a:r>
            <a:r>
              <a:rPr lang="en-GB" sz="3200" b="1" dirty="0" smtClean="0">
                <a:solidFill>
                  <a:schemeClr val="accent1">
                    <a:lumMod val="50000"/>
                  </a:schemeClr>
                </a:solidFill>
              </a:rPr>
              <a:t> </a:t>
            </a:r>
            <a:endParaRPr lang="fr-FR" sz="3200" b="1" dirty="0">
              <a:solidFill>
                <a:schemeClr val="accent1">
                  <a:lumMod val="50000"/>
                </a:schemeClr>
              </a:solidFill>
            </a:endParaRPr>
          </a:p>
          <a:p>
            <a:pPr>
              <a:lnSpc>
                <a:spcPct val="125000"/>
              </a:lnSpc>
            </a:pPr>
            <a:endParaRPr lang="fr-FR" sz="3200" dirty="0">
              <a:solidFill>
                <a:srgbClr val="006666"/>
              </a:solidFill>
              <a:latin typeface="Arial" charset="0"/>
            </a:endParaRPr>
          </a:p>
        </p:txBody>
      </p:sp>
      <p:sp>
        <p:nvSpPr>
          <p:cNvPr id="4" name="Foliennummernplatzhalter 3"/>
          <p:cNvSpPr>
            <a:spLocks noGrp="1"/>
          </p:cNvSpPr>
          <p:nvPr>
            <p:ph type="sldNum" sz="quarter" idx="12"/>
          </p:nvPr>
        </p:nvSpPr>
        <p:spPr/>
        <p:txBody>
          <a:bodyPr/>
          <a:lstStyle/>
          <a:p>
            <a:pPr>
              <a:defRPr/>
            </a:pPr>
            <a:fld id="{C1758412-28A4-4C06-B521-DDF03AA6591E}" type="slidenum">
              <a:rPr lang="de-DE" smtClean="0"/>
              <a:pPr>
                <a:defRPr/>
              </a:pPr>
              <a:t>9</a:t>
            </a:fld>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insternis">
  <a:themeElements>
    <a:clrScheme name="Finsternis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Finsternis">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insternis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Finsternis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Finsternis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Finsternis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Finsternis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Finsternis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Finsternis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Finsternis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Finsternis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Finsternis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TotalTime>
  <Words>384</Words>
  <Application>Microsoft Office PowerPoint</Application>
  <PresentationFormat>On-screen Show (4:3)</PresentationFormat>
  <Paragraphs>119</Paragraphs>
  <Slides>18</Slides>
  <Notes>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Finsternis</vt:lpstr>
      <vt:lpstr> Rethinking  language education,  a challenge to tradition Repenser l'éducation aux langues,   un défi à la tradition    H. G. Widdowson  University of Vienna - Université de Vienne</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Coming to Terms with Reality. Mediation  in  Applied Linguistics  H G Widdowson</dc:title>
  <dc:creator>Prof. H. Widdowson</dc:creator>
  <cp:lastModifiedBy> </cp:lastModifiedBy>
  <cp:revision>104</cp:revision>
  <dcterms:created xsi:type="dcterms:W3CDTF">2006-10-27T09:47:51Z</dcterms:created>
  <dcterms:modified xsi:type="dcterms:W3CDTF">2014-03-19T14:25:22Z</dcterms:modified>
</cp:coreProperties>
</file>