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handoutMasterIdLst>
    <p:handoutMasterId r:id="rId7"/>
  </p:handoutMasterIdLst>
  <p:sldIdLst>
    <p:sldId id="256" r:id="rId2"/>
    <p:sldId id="257" r:id="rId3"/>
    <p:sldId id="258" r:id="rId4"/>
    <p:sldId id="259" r:id="rId5"/>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F4E79"/>
    <a:srgbClr val="69C509"/>
    <a:srgbClr val="3C9B00"/>
    <a:srgbClr val="00729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73" autoAdjust="0"/>
    <p:restoredTop sz="94660"/>
  </p:normalViewPr>
  <p:slideViewPr>
    <p:cSldViewPr snapToGrid="0">
      <p:cViewPr varScale="1">
        <p:scale>
          <a:sx n="99" d="100"/>
          <a:sy n="99" d="100"/>
        </p:scale>
        <p:origin x="648" y="72"/>
      </p:cViewPr>
      <p:guideLst/>
    </p:cSldViewPr>
  </p:slideViewPr>
  <p:notesTextViewPr>
    <p:cViewPr>
      <p:scale>
        <a:sx n="1" d="1"/>
        <a:sy n="1" d="1"/>
      </p:scale>
      <p:origin x="0" y="0"/>
    </p:cViewPr>
  </p:notesTextViewPr>
  <p:notesViewPr>
    <p:cSldViewPr snapToGrid="0">
      <p:cViewPr varScale="1">
        <p:scale>
          <a:sx n="65" d="100"/>
          <a:sy n="65" d="100"/>
        </p:scale>
        <p:origin x="3082"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651FB5F-65B4-42C5-ABB4-F140759697C2}" type="doc">
      <dgm:prSet loTypeId="urn:microsoft.com/office/officeart/2005/8/layout/cycle3" loCatId="cycle" qsTypeId="urn:microsoft.com/office/officeart/2005/8/quickstyle/simple1" qsCatId="simple" csTypeId="urn:microsoft.com/office/officeart/2005/8/colors/accent1_2" csCatId="accent1" phldr="1"/>
      <dgm:spPr/>
      <dgm:t>
        <a:bodyPr/>
        <a:lstStyle/>
        <a:p>
          <a:endParaRPr lang="de-DE"/>
        </a:p>
      </dgm:t>
    </dgm:pt>
    <dgm:pt modelId="{8D638A33-76C9-45BF-B45B-4F46453FE30E}">
      <dgm:prSet phldrT="[Text]"/>
      <dgm:spPr/>
      <dgm:t>
        <a:bodyPr/>
        <a:lstStyle/>
        <a:p>
          <a:r>
            <a:rPr lang="fr-FR" noProof="0" dirty="0"/>
            <a:t>objectifs d’apprentissage</a:t>
          </a:r>
        </a:p>
      </dgm:t>
    </dgm:pt>
    <dgm:pt modelId="{10081E7A-4A24-4619-8085-E41A643721EB}" type="parTrans" cxnId="{5376B40D-7E23-456D-9B89-9A3052AD9BED}">
      <dgm:prSet/>
      <dgm:spPr/>
      <dgm:t>
        <a:bodyPr/>
        <a:lstStyle/>
        <a:p>
          <a:endParaRPr lang="de-DE"/>
        </a:p>
      </dgm:t>
    </dgm:pt>
    <dgm:pt modelId="{06CD00B5-E892-4C00-8758-902D56CEA02C}" type="sibTrans" cxnId="{5376B40D-7E23-456D-9B89-9A3052AD9BED}">
      <dgm:prSet/>
      <dgm:spPr/>
      <dgm:t>
        <a:bodyPr/>
        <a:lstStyle/>
        <a:p>
          <a:endParaRPr lang="en-GB" noProof="0"/>
        </a:p>
      </dgm:t>
    </dgm:pt>
    <dgm:pt modelId="{A2D4F997-6EE3-4711-8EB5-FF4FAFD19208}">
      <dgm:prSet phldrT="[Text]"/>
      <dgm:spPr/>
      <dgm:t>
        <a:bodyPr/>
        <a:lstStyle/>
        <a:p>
          <a:r>
            <a:rPr lang="fr-FR" noProof="0" dirty="0"/>
            <a:t>enseignement</a:t>
          </a:r>
        </a:p>
      </dgm:t>
    </dgm:pt>
    <dgm:pt modelId="{5129FFCC-270D-426E-9EE1-3F43267FF5D9}" type="parTrans" cxnId="{2022FAC7-3389-4C91-AD3F-E5A53CF432A2}">
      <dgm:prSet/>
      <dgm:spPr/>
      <dgm:t>
        <a:bodyPr/>
        <a:lstStyle/>
        <a:p>
          <a:endParaRPr lang="de-DE"/>
        </a:p>
      </dgm:t>
    </dgm:pt>
    <dgm:pt modelId="{BE89F98D-D820-45CD-B134-FC89BF4C77E9}" type="sibTrans" cxnId="{2022FAC7-3389-4C91-AD3F-E5A53CF432A2}">
      <dgm:prSet/>
      <dgm:spPr/>
      <dgm:t>
        <a:bodyPr/>
        <a:lstStyle/>
        <a:p>
          <a:endParaRPr lang="de-DE"/>
        </a:p>
      </dgm:t>
    </dgm:pt>
    <dgm:pt modelId="{70BD6A83-C617-48D0-A855-75432C2536CC}">
      <dgm:prSet phldrT="[Text]"/>
      <dgm:spPr/>
      <dgm:t>
        <a:bodyPr/>
        <a:lstStyle/>
        <a:p>
          <a:r>
            <a:rPr lang="fr-FR" noProof="0" dirty="0"/>
            <a:t>évaluation</a:t>
          </a:r>
        </a:p>
      </dgm:t>
    </dgm:pt>
    <dgm:pt modelId="{6A01250B-4526-4583-8BBE-82EF2A5A9A75}" type="parTrans" cxnId="{52C7A23F-6D5B-4EB1-9E58-71705A8C48B2}">
      <dgm:prSet/>
      <dgm:spPr/>
      <dgm:t>
        <a:bodyPr/>
        <a:lstStyle/>
        <a:p>
          <a:endParaRPr lang="de-DE"/>
        </a:p>
      </dgm:t>
    </dgm:pt>
    <dgm:pt modelId="{9BAFD474-6968-44CB-94A8-737C2F13D51C}" type="sibTrans" cxnId="{52C7A23F-6D5B-4EB1-9E58-71705A8C48B2}">
      <dgm:prSet/>
      <dgm:spPr/>
      <dgm:t>
        <a:bodyPr/>
        <a:lstStyle/>
        <a:p>
          <a:endParaRPr lang="de-DE"/>
        </a:p>
      </dgm:t>
    </dgm:pt>
    <dgm:pt modelId="{E870AC75-9573-4CC1-B37E-33131A035F4B}" type="pres">
      <dgm:prSet presAssocID="{6651FB5F-65B4-42C5-ABB4-F140759697C2}" presName="Name0" presStyleCnt="0">
        <dgm:presLayoutVars>
          <dgm:dir/>
          <dgm:resizeHandles val="exact"/>
        </dgm:presLayoutVars>
      </dgm:prSet>
      <dgm:spPr/>
    </dgm:pt>
    <dgm:pt modelId="{1A0B3F37-4FF9-41B7-B77F-18F77B9F099E}" type="pres">
      <dgm:prSet presAssocID="{6651FB5F-65B4-42C5-ABB4-F140759697C2}" presName="cycle" presStyleCnt="0"/>
      <dgm:spPr/>
    </dgm:pt>
    <dgm:pt modelId="{CB5B2DAC-C40D-44DB-A860-510824858598}" type="pres">
      <dgm:prSet presAssocID="{8D638A33-76C9-45BF-B45B-4F46453FE30E}" presName="nodeFirstNode" presStyleLbl="node1" presStyleIdx="0" presStyleCnt="3">
        <dgm:presLayoutVars>
          <dgm:bulletEnabled val="1"/>
        </dgm:presLayoutVars>
      </dgm:prSet>
      <dgm:spPr/>
    </dgm:pt>
    <dgm:pt modelId="{B25DE888-7860-407F-99DC-DB8A6418AC9C}" type="pres">
      <dgm:prSet presAssocID="{06CD00B5-E892-4C00-8758-902D56CEA02C}" presName="sibTransFirstNode" presStyleLbl="bgShp" presStyleIdx="0" presStyleCnt="1"/>
      <dgm:spPr/>
    </dgm:pt>
    <dgm:pt modelId="{3E3459C8-BFBE-413A-93F4-3BFA2A9A2546}" type="pres">
      <dgm:prSet presAssocID="{A2D4F997-6EE3-4711-8EB5-FF4FAFD19208}" presName="nodeFollowingNodes" presStyleLbl="node1" presStyleIdx="1" presStyleCnt="3" custRadScaleRad="100685" custRadScaleInc="-28620">
        <dgm:presLayoutVars>
          <dgm:bulletEnabled val="1"/>
        </dgm:presLayoutVars>
      </dgm:prSet>
      <dgm:spPr/>
    </dgm:pt>
    <dgm:pt modelId="{CA13C5AA-2CEE-4A03-9190-3645126DFAFD}" type="pres">
      <dgm:prSet presAssocID="{70BD6A83-C617-48D0-A855-75432C2536CC}" presName="nodeFollowingNodes" presStyleLbl="node1" presStyleIdx="2" presStyleCnt="3" custRadScaleRad="113624" custRadScaleInc="26957">
        <dgm:presLayoutVars>
          <dgm:bulletEnabled val="1"/>
        </dgm:presLayoutVars>
      </dgm:prSet>
      <dgm:spPr/>
    </dgm:pt>
  </dgm:ptLst>
  <dgm:cxnLst>
    <dgm:cxn modelId="{A79D8602-8206-4350-A620-8DE79307A827}" type="presOf" srcId="{06CD00B5-E892-4C00-8758-902D56CEA02C}" destId="{B25DE888-7860-407F-99DC-DB8A6418AC9C}" srcOrd="0" destOrd="0" presId="urn:microsoft.com/office/officeart/2005/8/layout/cycle3"/>
    <dgm:cxn modelId="{5376B40D-7E23-456D-9B89-9A3052AD9BED}" srcId="{6651FB5F-65B4-42C5-ABB4-F140759697C2}" destId="{8D638A33-76C9-45BF-B45B-4F46453FE30E}" srcOrd="0" destOrd="0" parTransId="{10081E7A-4A24-4619-8085-E41A643721EB}" sibTransId="{06CD00B5-E892-4C00-8758-902D56CEA02C}"/>
    <dgm:cxn modelId="{52C7A23F-6D5B-4EB1-9E58-71705A8C48B2}" srcId="{6651FB5F-65B4-42C5-ABB4-F140759697C2}" destId="{70BD6A83-C617-48D0-A855-75432C2536CC}" srcOrd="2" destOrd="0" parTransId="{6A01250B-4526-4583-8BBE-82EF2A5A9A75}" sibTransId="{9BAFD474-6968-44CB-94A8-737C2F13D51C}"/>
    <dgm:cxn modelId="{BDC49E5A-D9D3-4525-9736-B560CC182C18}" type="presOf" srcId="{70BD6A83-C617-48D0-A855-75432C2536CC}" destId="{CA13C5AA-2CEE-4A03-9190-3645126DFAFD}" srcOrd="0" destOrd="0" presId="urn:microsoft.com/office/officeart/2005/8/layout/cycle3"/>
    <dgm:cxn modelId="{D66DA78F-F7AC-4ADF-B871-FD8DA3EA2073}" type="presOf" srcId="{A2D4F997-6EE3-4711-8EB5-FF4FAFD19208}" destId="{3E3459C8-BFBE-413A-93F4-3BFA2A9A2546}" srcOrd="0" destOrd="0" presId="urn:microsoft.com/office/officeart/2005/8/layout/cycle3"/>
    <dgm:cxn modelId="{5BC19CB4-9627-4AA2-A287-368A2B90E94D}" type="presOf" srcId="{8D638A33-76C9-45BF-B45B-4F46453FE30E}" destId="{CB5B2DAC-C40D-44DB-A860-510824858598}" srcOrd="0" destOrd="0" presId="urn:microsoft.com/office/officeart/2005/8/layout/cycle3"/>
    <dgm:cxn modelId="{2022FAC7-3389-4C91-AD3F-E5A53CF432A2}" srcId="{6651FB5F-65B4-42C5-ABB4-F140759697C2}" destId="{A2D4F997-6EE3-4711-8EB5-FF4FAFD19208}" srcOrd="1" destOrd="0" parTransId="{5129FFCC-270D-426E-9EE1-3F43267FF5D9}" sibTransId="{BE89F98D-D820-45CD-B134-FC89BF4C77E9}"/>
    <dgm:cxn modelId="{AC9069EE-B1CF-4A25-BBAB-2374A3247A84}" type="presOf" srcId="{6651FB5F-65B4-42C5-ABB4-F140759697C2}" destId="{E870AC75-9573-4CC1-B37E-33131A035F4B}" srcOrd="0" destOrd="0" presId="urn:microsoft.com/office/officeart/2005/8/layout/cycle3"/>
    <dgm:cxn modelId="{4D50D0EF-C04F-40DF-BC7E-73092C5DD69A}" type="presParOf" srcId="{E870AC75-9573-4CC1-B37E-33131A035F4B}" destId="{1A0B3F37-4FF9-41B7-B77F-18F77B9F099E}" srcOrd="0" destOrd="0" presId="urn:microsoft.com/office/officeart/2005/8/layout/cycle3"/>
    <dgm:cxn modelId="{5D54FD36-2406-48B8-AE38-90D7E397DD4E}" type="presParOf" srcId="{1A0B3F37-4FF9-41B7-B77F-18F77B9F099E}" destId="{CB5B2DAC-C40D-44DB-A860-510824858598}" srcOrd="0" destOrd="0" presId="urn:microsoft.com/office/officeart/2005/8/layout/cycle3"/>
    <dgm:cxn modelId="{6A2AC623-A26E-4FF0-A4FE-C3969CBEB804}" type="presParOf" srcId="{1A0B3F37-4FF9-41B7-B77F-18F77B9F099E}" destId="{B25DE888-7860-407F-99DC-DB8A6418AC9C}" srcOrd="1" destOrd="0" presId="urn:microsoft.com/office/officeart/2005/8/layout/cycle3"/>
    <dgm:cxn modelId="{DE902806-35EC-4F4A-B57C-EF9D625B4067}" type="presParOf" srcId="{1A0B3F37-4FF9-41B7-B77F-18F77B9F099E}" destId="{3E3459C8-BFBE-413A-93F4-3BFA2A9A2546}" srcOrd="2" destOrd="0" presId="urn:microsoft.com/office/officeart/2005/8/layout/cycle3"/>
    <dgm:cxn modelId="{882F183C-B65F-4E61-9DA9-3FCEC63015FC}" type="presParOf" srcId="{1A0B3F37-4FF9-41B7-B77F-18F77B9F099E}" destId="{CA13C5AA-2CEE-4A03-9190-3645126DFAFD}" srcOrd="3" destOrd="0" presId="urn:microsoft.com/office/officeart/2005/8/layout/cycle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25DE888-7860-407F-99DC-DB8A6418AC9C}">
      <dsp:nvSpPr>
        <dsp:cNvPr id="0" name=""/>
        <dsp:cNvSpPr/>
      </dsp:nvSpPr>
      <dsp:spPr>
        <a:xfrm>
          <a:off x="580314" y="657338"/>
          <a:ext cx="2738709" cy="2738709"/>
        </a:xfrm>
        <a:prstGeom prst="circularArrow">
          <a:avLst>
            <a:gd name="adj1" fmla="val 5689"/>
            <a:gd name="adj2" fmla="val 340510"/>
            <a:gd name="adj3" fmla="val 12671822"/>
            <a:gd name="adj4" fmla="val 18094051"/>
            <a:gd name="adj5" fmla="val 5908"/>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B5B2DAC-C40D-44DB-A860-510824858598}">
      <dsp:nvSpPr>
        <dsp:cNvPr id="0" name=""/>
        <dsp:cNvSpPr/>
      </dsp:nvSpPr>
      <dsp:spPr>
        <a:xfrm>
          <a:off x="1038617" y="774044"/>
          <a:ext cx="1822103" cy="911051"/>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fr-FR" sz="1900" kern="1200" noProof="0" dirty="0"/>
            <a:t>objectifs d’apprentissage</a:t>
          </a:r>
        </a:p>
      </dsp:txBody>
      <dsp:txXfrm>
        <a:off x="1083091" y="818518"/>
        <a:ext cx="1733155" cy="822103"/>
      </dsp:txXfrm>
    </dsp:sp>
    <dsp:sp modelId="{3E3459C8-BFBE-413A-93F4-3BFA2A9A2546}">
      <dsp:nvSpPr>
        <dsp:cNvPr id="0" name=""/>
        <dsp:cNvSpPr/>
      </dsp:nvSpPr>
      <dsp:spPr>
        <a:xfrm>
          <a:off x="2077235" y="2061868"/>
          <a:ext cx="1822103" cy="911051"/>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fr-FR" sz="1900" kern="1200" noProof="0" dirty="0"/>
            <a:t>enseignement</a:t>
          </a:r>
        </a:p>
      </dsp:txBody>
      <dsp:txXfrm>
        <a:off x="2121709" y="2106342"/>
        <a:ext cx="1733155" cy="822103"/>
      </dsp:txXfrm>
    </dsp:sp>
    <dsp:sp modelId="{CA13C5AA-2CEE-4A03-9190-3645126DFAFD}">
      <dsp:nvSpPr>
        <dsp:cNvPr id="0" name=""/>
        <dsp:cNvSpPr/>
      </dsp:nvSpPr>
      <dsp:spPr>
        <a:xfrm>
          <a:off x="0" y="2108778"/>
          <a:ext cx="1822103" cy="911051"/>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fr-FR" sz="1900" kern="1200" noProof="0" dirty="0"/>
            <a:t>évaluation</a:t>
          </a:r>
        </a:p>
      </dsp:txBody>
      <dsp:txXfrm>
        <a:off x="44474" y="2153252"/>
        <a:ext cx="1733155" cy="822103"/>
      </dsp:txXfrm>
    </dsp:sp>
  </dsp:spTree>
</dsp:drawing>
</file>

<file path=ppt/diagrams/layout1.xml><?xml version="1.0" encoding="utf-8"?>
<dgm:layoutDef xmlns:dgm="http://schemas.openxmlformats.org/drawingml/2006/diagram" xmlns:a="http://schemas.openxmlformats.org/drawingml/2006/main" uniqueId="urn:microsoft.com/office/officeart/2005/8/layout/cycle3">
  <dgm:title val=""/>
  <dgm:desc val=""/>
  <dgm:catLst>
    <dgm:cat type="cycle" pri="5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axis="ch" ptType="node" func="cnt" op="equ" val="2">
        <dgm:alg type="composite">
          <dgm:param type="ar" val="0.9"/>
        </dgm:alg>
        <dgm:shape xmlns:r="http://schemas.openxmlformats.org/officeDocument/2006/relationships" r:blip="">
          <dgm:adjLst/>
        </dgm:shape>
        <dgm:presOf/>
        <dgm:constrLst>
          <dgm:constr type="primFontSz" for="ch" ptType="node" op="equ" val="65"/>
          <dgm:constr type="ctrX" for="ch" forName="node1" refType="w" fact="0.5"/>
          <dgm:constr type="t" for="ch" forName="node1"/>
          <dgm:constr type="w" for="ch" forName="node1" refType="w" fact="0.8"/>
          <dgm:constr type="h" for="ch" forName="node1" refType="w" refFor="ch" refForName="node1" fact="0.5"/>
          <dgm:constr type="ctrX" for="ch" forName="sibTrans" refType="w" fact="0.5"/>
          <dgm:constr type="t" for="ch" forName="sibTrans"/>
          <dgm:constr type="w" for="ch" forName="sibTrans" refType="w" fact="0.8"/>
          <dgm:constr type="h" for="ch" forName="sibTrans" refType="w" refFor="ch" refForName="node1" fact="0.5"/>
          <dgm:constr type="userA" for="ch" forName="sibTrans" refType="w" fact="1.07"/>
          <dgm:constr type="ctrX" for="ch" forName="node2" refType="w" fact="0.5"/>
          <dgm:constr type="b" for="ch" forName="node2" refType="h"/>
          <dgm:constr type="w" for="ch" forName="node2" refType="w" fact="0.8"/>
          <dgm:constr type="h" for="ch" forName="node2" refType="w" refFor="ch" refForName="node1" fact="0.5"/>
          <dgm:constr type="l" for="ch" forName="sp1"/>
          <dgm:constr type="t" for="ch" forName="sp1" refType="h" fact="0.5"/>
          <dgm:constr type="w" for="ch" forName="sp1" val="1"/>
          <dgm:constr type="h" for="ch" forName="sp1" val="1"/>
          <dgm:constr type="r" for="ch" forName="sp2" refType="w"/>
          <dgm:constr type="t" for="ch" forName="sp2" refType="h" fact="0.5"/>
          <dgm:constr type="w" for="ch" forName="sp2" val="1"/>
          <dgm:constr type="h" for="ch" forName="sp2" val="1"/>
        </dgm:constrLst>
        <dgm:ruleLst/>
      </dgm:if>
      <dgm:else name="Name3">
        <dgm:alg type="composite"/>
        <dgm:shape xmlns:r="http://schemas.openxmlformats.org/officeDocument/2006/relationships" r:blip="">
          <dgm:adjLst/>
        </dgm:shape>
        <dgm:presOf/>
        <dgm:constrLst>
          <dgm:constr type="primFontSz" for="ch" ptType="node" op="equ" val="65"/>
        </dgm:constrLst>
        <dgm:ruleLst/>
      </dgm:else>
    </dgm:choose>
    <dgm:choose name="Name4">
      <dgm:if name="Name5" axis="ch" ptType="node" func="cnt" op="equ" val="2">
        <dgm:layoutNode name="node1">
          <dgm:varLst>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ibTrans" styleLbl="bgShp">
          <dgm:choose name="Name6">
            <dgm:if name="Name7" func="var" arg="dir" op="equ" val="norm">
              <dgm:alg type="conn">
                <dgm:param type="connRout" val="longCurve"/>
                <dgm:param type="begPts" val="midR"/>
                <dgm:param type="endPts" val="midL"/>
                <dgm:param type="dstNode" val="node1"/>
              </dgm:alg>
              <dgm:shape xmlns:r="http://schemas.openxmlformats.org/officeDocument/2006/relationships" type="conn" r:blip="" zOrderOff="-2">
                <dgm:adjLst/>
              </dgm:shape>
              <dgm:presOf axis="ch" ptType="sibTrans"/>
              <dgm:constrLst>
                <dgm:constr type="userA"/>
                <dgm:constr type="diam" refType="userA" fact="-1"/>
                <dgm:constr type="wArH" refType="userA" fact="0.05"/>
                <dgm:constr type="hArH" refType="userA" fact="0.1"/>
                <dgm:constr type="stemThick" refType="userA" fact="0.06"/>
                <dgm:constr type="begPad" refType="connDist" fact="-0.2"/>
                <dgm:constr type="endPad" refType="connDist" fact="0.05"/>
              </dgm:constrLst>
            </dgm:if>
            <dgm:else name="Name8">
              <dgm:alg type="conn">
                <dgm:param type="connRout" val="longCurve"/>
                <dgm:param type="begPts" val="midL"/>
                <dgm:param type="endPts" val="midR"/>
                <dgm:param type="dstNode" val="node1"/>
              </dgm:alg>
              <dgm:shape xmlns:r="http://schemas.openxmlformats.org/officeDocument/2006/relationships" type="conn" r:blip="" zOrderOff="-2">
                <dgm:adjLst/>
              </dgm:shape>
              <dgm:presOf axis="ch" ptType="sibTrans"/>
              <dgm:constrLst>
                <dgm:constr type="userA"/>
                <dgm:constr type="diam" refType="userA"/>
                <dgm:constr type="wArH" refType="userA" fact="0.05"/>
                <dgm:constr type="hArH" refType="userA" fact="0.1"/>
                <dgm:constr type="stemThick" refType="userA" fact="0.06"/>
                <dgm:constr type="begPad" refType="connDist" fact="-0.2"/>
                <dgm:constr type="endPad" refType="connDist" fact="0.05"/>
              </dgm:constrLst>
            </dgm:else>
          </dgm:choose>
          <dgm:ruleLst/>
        </dgm:layoutNode>
        <dgm:layoutNode name="node2">
          <dgm:varLst>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p1">
          <dgm:alg type="sp"/>
          <dgm:shape xmlns:r="http://schemas.openxmlformats.org/officeDocument/2006/relationships" r:blip="">
            <dgm:adjLst/>
          </dgm:shape>
          <dgm:presOf/>
          <dgm:constrLst/>
          <dgm:ruleLst/>
        </dgm:layoutNode>
        <dgm:layoutNode name="sp2">
          <dgm:alg type="sp"/>
          <dgm:shape xmlns:r="http://schemas.openxmlformats.org/officeDocument/2006/relationships" r:blip="">
            <dgm:adjLst/>
          </dgm:shape>
          <dgm:presOf/>
          <dgm:constrLst/>
          <dgm:ruleLst/>
        </dgm:layoutNode>
      </dgm:if>
      <dgm:else name="Name9">
        <dgm:layoutNode name="cycle">
          <dgm:choose name="Name10">
            <dgm:if name="Name11" func="var" arg="dir" op="equ" val="norm">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fact="-1"/>
                <dgm:constr type="wArH" for="ch" ptType="sibTrans" refType="diam" op="equ" fact="0.05"/>
                <dgm:constr type="hArH" for="ch" ptType="sibTrans" refType="diam" op="equ" fact="0.1"/>
                <dgm:constr type="stemThick" for="ch" ptType="sibTrans" refType="diam" op="equ" fact="0.065"/>
                <dgm:constr type="primFontSz" for="ch" ptType="node" op="equ"/>
              </dgm:constrLst>
            </dgm:if>
            <dgm:else name="Name12">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dgm:constr type="wArH" for="ch" ptType="sibTrans" refType="diam" op="equ" fact="0.05"/>
                <dgm:constr type="hArH" for="ch" ptType="sibTrans" refType="diam" op="equ" fact="0.1"/>
                <dgm:constr type="stemThick" for="ch" ptType="sibTrans" refType="diam" op="equ" fact="0.065"/>
                <dgm:constr type="primFontSz" for="ch" ptType="node" op="equ"/>
              </dgm:constrLst>
            </dgm:else>
          </dgm:choose>
          <dgm:ruleLst/>
          <dgm:forEach name="nodesFirstNodeForEach" axis="ch" ptType="node" cnt="1">
            <dgm:layoutNode name="nodeFirstNode">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FirstNode" styleLbl="bgShp">
                <dgm:choose name="Name13">
                  <dgm:if name="Name14" func="var" arg="dir" op="equ" val="norm">
                    <dgm:alg type="conn">
                      <dgm:param type="connRout" val="longCurve"/>
                      <dgm:param type="begPts" val="midR"/>
                      <dgm:param type="endPts" val="midL"/>
                      <dgm:param type="dstNode" val="nodeFirstNode"/>
                    </dgm:alg>
                  </dgm:if>
                  <dgm:else name="Name15">
                    <dgm:alg type="conn">
                      <dgm:param type="connRout" val="longCurve"/>
                      <dgm:param type="begPts" val="midL"/>
                      <dgm:param type="endPts" val="midR"/>
                      <dgm:param type="dstNode" val="nodeFirstNode"/>
                    </dgm:alg>
                  </dgm:else>
                </dgm:choose>
                <dgm:shape xmlns:r="http://schemas.openxmlformats.org/officeDocument/2006/relationships" type="conn" r:blip="" zOrderOff="-2">
                  <dgm:adjLst/>
                </dgm:shape>
                <dgm:presOf axis="self"/>
                <dgm:choose name="Name16">
                  <dgm:if name="Name17" axis="par ch" ptType="doc node" func="cnt" op="equ" val="3">
                    <dgm:constrLst>
                      <dgm:constr type="userA"/>
                      <dgm:constr type="diam" refType="userA" fact="1.01"/>
                      <dgm:constr type="begPad" refType="connDist" fact="-0.2"/>
                      <dgm:constr type="endPad" refType="connDist" fact="0.05"/>
                    </dgm:constrLst>
                  </dgm:if>
                  <dgm:if name="Name18" axis="par ch" ptType="doc node" func="cnt" op="equ" val="4">
                    <dgm:constrLst>
                      <dgm:constr type="userA"/>
                      <dgm:constr type="diam" refType="userA" fact="1.26"/>
                      <dgm:constr type="begPad" refType="connDist" fact="-0.2"/>
                      <dgm:constr type="endPad" refType="connDist" fact="0.05"/>
                    </dgm:constrLst>
                  </dgm:if>
                  <dgm:if name="Name19" axis="par ch" ptType="doc node" func="cnt" op="equ" val="5">
                    <dgm:constrLst>
                      <dgm:constr type="userA"/>
                      <dgm:constr type="diam" refType="userA" fact="1.04"/>
                      <dgm:constr type="begPad" refType="connDist" fact="-0.2"/>
                      <dgm:constr type="endPad" refType="connDist" fact="0.05"/>
                    </dgm:constrLst>
                  </dgm:if>
                  <dgm:if name="Name20" axis="par ch" ptType="doc node" func="cnt" op="equ" val="6">
                    <dgm:constrLst>
                      <dgm:constr type="userA"/>
                      <dgm:constr type="diam" refType="userA" fact="1.1"/>
                      <dgm:constr type="begPad" refType="connDist" fact="-0.2"/>
                      <dgm:constr type="endPad" refType="connDist" fact="0.05"/>
                    </dgm:constrLst>
                  </dgm:if>
                  <dgm:else name="Name21">
                    <dgm:constrLst>
                      <dgm:constr type="userA"/>
                      <dgm:constr type="diam" refType="userA" fact="1.04"/>
                      <dgm:constr type="begPad" refType="connDist" fact="-0.2"/>
                      <dgm:constr type="endPad" refType="connDist" fact="0.05"/>
                    </dgm:constrLst>
                  </dgm:else>
                </dgm:choose>
                <dgm:ruleLst/>
              </dgm:layoutNode>
            </dgm:forEach>
          </dgm:forEach>
          <dgm:forEach name="followingNodesForEach" axis="ch" ptType="node" st="2">
            <dgm:layoutNode name="nodeFollowingNodes">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dgm:layoutNod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409F75E8-3157-40D1-91A7-89E5ECBAD759}" type="datetimeFigureOut">
              <a:rPr lang="en-GB" smtClean="0"/>
              <a:t>13/01/2025</a:t>
            </a:fld>
            <a:endParaRPr lang="en-GB"/>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2A2532C-1669-4BC0-B362-1BA5C990DCB9}" type="slidenum">
              <a:rPr lang="en-GB" smtClean="0"/>
              <a:t>‹N°›</a:t>
            </a:fld>
            <a:endParaRPr lang="en-GB"/>
          </a:p>
        </p:txBody>
      </p:sp>
    </p:spTree>
    <p:extLst>
      <p:ext uri="{BB962C8B-B14F-4D97-AF65-F5344CB8AC3E}">
        <p14:creationId xmlns:p14="http://schemas.microsoft.com/office/powerpoint/2010/main" val="68167547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AT"/>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829C623-DA96-44C8-AE75-8E5210F0FF01}" type="datetimeFigureOut">
              <a:rPr lang="de-AT" smtClean="0"/>
              <a:t>13.01.2025</a:t>
            </a:fld>
            <a:endParaRPr lang="de-AT"/>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AT"/>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AT"/>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AT"/>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987D6DD-DFA2-43CB-AD64-2EC5BC4A30E6}" type="slidenum">
              <a:rPr lang="de-AT" smtClean="0"/>
              <a:t>‹N°›</a:t>
            </a:fld>
            <a:endParaRPr lang="de-AT"/>
          </a:p>
        </p:txBody>
      </p:sp>
    </p:spTree>
    <p:extLst>
      <p:ext uri="{BB962C8B-B14F-4D97-AF65-F5344CB8AC3E}">
        <p14:creationId xmlns:p14="http://schemas.microsoft.com/office/powerpoint/2010/main" val="2429603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de-AT"/>
          </a:p>
        </p:txBody>
      </p:sp>
      <p:sp>
        <p:nvSpPr>
          <p:cNvPr id="4" name="Slide Number Placeholder 3"/>
          <p:cNvSpPr>
            <a:spLocks noGrp="1"/>
          </p:cNvSpPr>
          <p:nvPr>
            <p:ph type="sldNum" sz="quarter" idx="10"/>
          </p:nvPr>
        </p:nvSpPr>
        <p:spPr/>
        <p:txBody>
          <a:bodyPr/>
          <a:lstStyle/>
          <a:p>
            <a:fld id="{5987D6DD-DFA2-43CB-AD64-2EC5BC4A30E6}" type="slidenum">
              <a:rPr lang="de-AT" smtClean="0"/>
              <a:t>1</a:t>
            </a:fld>
            <a:endParaRPr lang="de-AT"/>
          </a:p>
        </p:txBody>
      </p:sp>
    </p:spTree>
    <p:extLst>
      <p:ext uri="{BB962C8B-B14F-4D97-AF65-F5344CB8AC3E}">
        <p14:creationId xmlns:p14="http://schemas.microsoft.com/office/powerpoint/2010/main" val="34326893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en-US"/>
              <a:t>Click to edit Master title style</a:t>
            </a:r>
            <a:endParaRPr lang="de-AT"/>
          </a:p>
        </p:txBody>
      </p:sp>
      <p:sp>
        <p:nvSpPr>
          <p:cNvPr id="3" name="Subtitle 2"/>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de-AT"/>
          </a:p>
        </p:txBody>
      </p:sp>
    </p:spTree>
    <p:extLst>
      <p:ext uri="{BB962C8B-B14F-4D97-AF65-F5344CB8AC3E}">
        <p14:creationId xmlns:p14="http://schemas.microsoft.com/office/powerpoint/2010/main" val="25697034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enutzerdefiniertes Layou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162B60E-6398-4BF2-99E0-4F6FEC37305F}"/>
              </a:ext>
            </a:extLst>
          </p:cNvPr>
          <p:cNvSpPr>
            <a:spLocks noGrp="1"/>
          </p:cNvSpPr>
          <p:nvPr>
            <p:ph type="title" hasCustomPrompt="1"/>
          </p:nvPr>
        </p:nvSpPr>
        <p:spPr>
          <a:xfrm>
            <a:off x="490654" y="365125"/>
            <a:ext cx="11218126" cy="1325563"/>
          </a:xfrm>
          <a:prstGeom prst="rect">
            <a:avLst/>
          </a:prstGeom>
        </p:spPr>
        <p:txBody>
          <a:bodyPr/>
          <a:lstStyle>
            <a:lvl1pPr>
              <a:defRPr/>
            </a:lvl1pPr>
          </a:lstStyle>
          <a:p>
            <a:r>
              <a:rPr lang="en-GB" noProof="0" dirty="0"/>
              <a:t>Click to edit Master title style</a:t>
            </a:r>
          </a:p>
        </p:txBody>
      </p:sp>
      <p:sp>
        <p:nvSpPr>
          <p:cNvPr id="4" name="Inhaltsplatzhalter 3">
            <a:extLst>
              <a:ext uri="{FF2B5EF4-FFF2-40B4-BE49-F238E27FC236}">
                <a16:creationId xmlns:a16="http://schemas.microsoft.com/office/drawing/2014/main" id="{0D392025-DA80-4A7B-8B7D-91AB9189518E}"/>
              </a:ext>
            </a:extLst>
          </p:cNvPr>
          <p:cNvSpPr>
            <a:spLocks noGrp="1"/>
          </p:cNvSpPr>
          <p:nvPr>
            <p:ph sz="quarter" idx="10" hasCustomPrompt="1"/>
          </p:nvPr>
        </p:nvSpPr>
        <p:spPr>
          <a:xfrm>
            <a:off x="490538" y="1989138"/>
            <a:ext cx="11218862" cy="3621087"/>
          </a:xfrm>
          <a:prstGeom prst="rect">
            <a:avLst/>
          </a:prstGeom>
        </p:spPr>
        <p:txBody>
          <a:bodyPr/>
          <a:lstStyle>
            <a:lvl1pPr>
              <a:defRPr/>
            </a:lvl1pPr>
            <a:lvl2pPr>
              <a:defRPr/>
            </a:lvl2pPr>
            <a:lvl3pPr>
              <a:defRPr/>
            </a:lvl3pPr>
            <a:lvl4pPr>
              <a:defRPr/>
            </a:lvl4pPr>
            <a:lvl5pPr>
              <a:defRPr/>
            </a:lvl5pPr>
          </a:lstStyle>
          <a:p>
            <a:pPr lvl="0"/>
            <a:r>
              <a:rPr lang="en-GB" noProof="0" dirty="0"/>
              <a:t>Click to edit Master text styles</a:t>
            </a:r>
          </a:p>
          <a:p>
            <a:pPr lvl="1"/>
            <a:r>
              <a:rPr lang="en-GB" noProof="0" dirty="0"/>
              <a:t>Second level</a:t>
            </a:r>
          </a:p>
          <a:p>
            <a:pPr lvl="2"/>
            <a:r>
              <a:rPr lang="en-GB" noProof="0" dirty="0"/>
              <a:t>Third level</a:t>
            </a:r>
          </a:p>
          <a:p>
            <a:pPr lvl="3"/>
            <a:r>
              <a:rPr lang="en-GB" noProof="0" dirty="0"/>
              <a:t>Forth level</a:t>
            </a:r>
          </a:p>
          <a:p>
            <a:pPr lvl="4"/>
            <a:r>
              <a:rPr lang="en-GB" noProof="0" dirty="0"/>
              <a:t>Fifth level</a:t>
            </a:r>
          </a:p>
        </p:txBody>
      </p:sp>
    </p:spTree>
    <p:extLst>
      <p:ext uri="{BB962C8B-B14F-4D97-AF65-F5344CB8AC3E}">
        <p14:creationId xmlns:p14="http://schemas.microsoft.com/office/powerpoint/2010/main" val="131996616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7" Type="http://schemas.openxmlformats.org/officeDocument/2006/relationships/hyperlink" Target="http://www.ecml.at/companionvolumetoolbox" TargetMode="Externa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hyperlink" Target="https://creativecommons.org/licenses/by-nc-sa/4.0/deed.fr" TargetMode="External"/><Relationship Id="rId5" Type="http://schemas.openxmlformats.org/officeDocument/2006/relationships/image" Target="../media/image2.gif"/><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5" name="Title Placeholder 1">
            <a:extLst>
              <a:ext uri="{FF2B5EF4-FFF2-40B4-BE49-F238E27FC236}">
                <a16:creationId xmlns:a16="http://schemas.microsoft.com/office/drawing/2014/main" id="{16574C20-8894-D117-0C3B-C6F067E0074A}"/>
              </a:ext>
            </a:extLst>
          </p:cNvPr>
          <p:cNvSpPr>
            <a:spLocks noGrp="1"/>
          </p:cNvSpPr>
          <p:nvPr>
            <p:ph type="title"/>
          </p:nvPr>
        </p:nvSpPr>
        <p:spPr>
          <a:xfrm>
            <a:off x="490654" y="365125"/>
            <a:ext cx="11218126" cy="1325563"/>
          </a:xfrm>
          <a:prstGeom prst="rect">
            <a:avLst/>
          </a:prstGeom>
        </p:spPr>
        <p:txBody>
          <a:bodyPr vert="horz" lIns="91440" tIns="45720" rIns="91440" bIns="45720" rtlCol="0" anchor="ctr">
            <a:normAutofit/>
          </a:bodyPr>
          <a:lstStyle/>
          <a:p>
            <a:r>
              <a:rPr lang="en-US" dirty="0"/>
              <a:t>Click to edit Master title style</a:t>
            </a:r>
            <a:endParaRPr lang="de-AT" dirty="0"/>
          </a:p>
        </p:txBody>
      </p:sp>
      <p:sp>
        <p:nvSpPr>
          <p:cNvPr id="16" name="Text Placeholder 2">
            <a:extLst>
              <a:ext uri="{FF2B5EF4-FFF2-40B4-BE49-F238E27FC236}">
                <a16:creationId xmlns:a16="http://schemas.microsoft.com/office/drawing/2014/main" id="{250E57BE-8AC3-2D1B-9A2C-D739D08BAC4F}"/>
              </a:ext>
            </a:extLst>
          </p:cNvPr>
          <p:cNvSpPr>
            <a:spLocks noGrp="1"/>
          </p:cNvSpPr>
          <p:nvPr>
            <p:ph type="body" idx="1"/>
          </p:nvPr>
        </p:nvSpPr>
        <p:spPr>
          <a:xfrm>
            <a:off x="490654" y="1825625"/>
            <a:ext cx="11218126" cy="405106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de-AT" dirty="0"/>
          </a:p>
        </p:txBody>
      </p:sp>
      <p:pic>
        <p:nvPicPr>
          <p:cNvPr id="17" name="Picture 16">
            <a:extLst>
              <a:ext uri="{FF2B5EF4-FFF2-40B4-BE49-F238E27FC236}">
                <a16:creationId xmlns:a16="http://schemas.microsoft.com/office/drawing/2014/main" id="{D8BA21E3-800D-177E-6929-0A1D56CA2569}"/>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9750333" y="5966902"/>
            <a:ext cx="1958447" cy="668161"/>
          </a:xfrm>
          <a:prstGeom prst="rect">
            <a:avLst/>
          </a:prstGeom>
        </p:spPr>
      </p:pic>
      <p:pic>
        <p:nvPicPr>
          <p:cNvPr id="18" name="Grafik 10">
            <a:extLst>
              <a:ext uri="{FF2B5EF4-FFF2-40B4-BE49-F238E27FC236}">
                <a16:creationId xmlns:a16="http://schemas.microsoft.com/office/drawing/2014/main" id="{4A7BA816-C6CE-29E9-91A1-C3D12345FAAD}"/>
              </a:ext>
            </a:extLst>
          </p:cNvPr>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490654" y="6007208"/>
            <a:ext cx="1026915" cy="666881"/>
          </a:xfrm>
          <a:prstGeom prst="rect">
            <a:avLst/>
          </a:prstGeom>
        </p:spPr>
      </p:pic>
      <p:sp>
        <p:nvSpPr>
          <p:cNvPr id="19" name="TextBox 18">
            <a:extLst>
              <a:ext uri="{FF2B5EF4-FFF2-40B4-BE49-F238E27FC236}">
                <a16:creationId xmlns:a16="http://schemas.microsoft.com/office/drawing/2014/main" id="{AEE132C7-4648-C6A9-6C15-EC22D12DA17D}"/>
              </a:ext>
            </a:extLst>
          </p:cNvPr>
          <p:cNvSpPr txBox="1"/>
          <p:nvPr userDrawn="1"/>
        </p:nvSpPr>
        <p:spPr>
          <a:xfrm>
            <a:off x="2715208" y="6046237"/>
            <a:ext cx="7613780" cy="588826"/>
          </a:xfrm>
          <a:prstGeom prst="rect">
            <a:avLst/>
          </a:prstGeom>
          <a:noFill/>
        </p:spPr>
        <p:txBody>
          <a:bodyPr wrap="square" rtlCol="0">
            <a:spAutoFit/>
          </a:bodyPr>
          <a:lstStyle/>
          <a:p>
            <a:endParaRPr lang="en-US" dirty="0"/>
          </a:p>
        </p:txBody>
      </p:sp>
      <p:cxnSp>
        <p:nvCxnSpPr>
          <p:cNvPr id="20" name="Straight Connector 19">
            <a:extLst>
              <a:ext uri="{FF2B5EF4-FFF2-40B4-BE49-F238E27FC236}">
                <a16:creationId xmlns:a16="http://schemas.microsoft.com/office/drawing/2014/main" id="{288D9460-86D7-B45D-D4C4-505AE4BEFB64}"/>
              </a:ext>
            </a:extLst>
          </p:cNvPr>
          <p:cNvCxnSpPr/>
          <p:nvPr userDrawn="1"/>
        </p:nvCxnSpPr>
        <p:spPr>
          <a:xfrm>
            <a:off x="760095" y="9979025"/>
            <a:ext cx="4221480" cy="5715"/>
          </a:xfrm>
          <a:prstGeom prst="line">
            <a:avLst/>
          </a:prstGeom>
        </p:spPr>
        <p:style>
          <a:lnRef idx="1">
            <a:schemeClr val="dk1"/>
          </a:lnRef>
          <a:fillRef idx="0">
            <a:schemeClr val="dk1"/>
          </a:fillRef>
          <a:effectRef idx="0">
            <a:schemeClr val="dk1"/>
          </a:effectRef>
          <a:fontRef idx="minor">
            <a:schemeClr val="tx1"/>
          </a:fontRef>
        </p:style>
      </p:cxnSp>
      <p:sp>
        <p:nvSpPr>
          <p:cNvPr id="9" name="Rectangle 3">
            <a:extLst>
              <a:ext uri="{FF2B5EF4-FFF2-40B4-BE49-F238E27FC236}">
                <a16:creationId xmlns:a16="http://schemas.microsoft.com/office/drawing/2014/main" id="{07ABC5D5-81C7-4E45-86AA-4DDD2913FCC2}"/>
              </a:ext>
            </a:extLst>
          </p:cNvPr>
          <p:cNvSpPr>
            <a:spLocks noChangeArrowheads="1"/>
          </p:cNvSpPr>
          <p:nvPr userDrawn="1"/>
        </p:nvSpPr>
        <p:spPr bwMode="auto">
          <a:xfrm>
            <a:off x="1517569" y="6057982"/>
            <a:ext cx="6261348"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en-US" sz="900" b="0" i="0" u="none" strike="noStrike" kern="1200" cap="none" spc="0" normalizeH="0" baseline="0" noProof="0" dirty="0">
                <a:ln>
                  <a:noFill/>
                </a:ln>
                <a:solidFill>
                  <a:srgbClr val="464646"/>
                </a:solidFill>
                <a:effectLst/>
                <a:uLnTx/>
                <a:uFillTx/>
                <a:latin typeface="Calibri" panose="020F0502020204030204" pitchFamily="34" charset="0"/>
                <a:ea typeface="Arial" panose="020B0604020202020204" pitchFamily="34" charset="0"/>
                <a:cs typeface="Calibri" panose="020F0502020204030204" pitchFamily="34" charset="0"/>
              </a:rPr>
              <a:t>© 2023. </a:t>
            </a:r>
            <a:r>
              <a:rPr kumimoji="0" lang="fr-FR" sz="900" b="0" i="0" u="none" strike="noStrike" kern="1200" cap="none" spc="0" normalizeH="0" baseline="0" noProof="0" dirty="0">
                <a:ln>
                  <a:noFill/>
                </a:ln>
                <a:solidFill>
                  <a:prstClr val="black"/>
                </a:solidFill>
                <a:effectLst/>
                <a:uLnTx/>
                <a:uFillTx/>
                <a:latin typeface="Calibri" panose="020F0502020204030204" pitchFamily="34" charset="0"/>
                <a:ea typeface="Times New Roman" panose="02020603050405020304" pitchFamily="18" charset="0"/>
                <a:cs typeface="Times New Roman" panose="02020603050405020304" pitchFamily="18" charset="0"/>
              </a:rPr>
              <a:t>Cette œuvre est soumise à la licence internationale </a:t>
            </a:r>
            <a:r>
              <a:rPr kumimoji="0" lang="fr-FR" sz="900" b="0" i="0" u="sng" strike="noStrike" kern="1200" cap="none" spc="0" normalizeH="0" baseline="0" noProof="0" dirty="0">
                <a:ln>
                  <a:noFill/>
                </a:ln>
                <a:solidFill>
                  <a:srgbClr val="0563C1"/>
                </a:solidFill>
                <a:effectLst/>
                <a:uLnTx/>
                <a:uFillTx/>
                <a:latin typeface="Calibri" panose="020F0502020204030204" pitchFamily="34" charset="0"/>
                <a:ea typeface="Times New Roman" panose="02020603050405020304" pitchFamily="18" charset="0"/>
                <a:cs typeface="Times New Roman" panose="02020603050405020304" pitchFamily="18" charset="0"/>
                <a:hlinkClick r:id="rId6"/>
              </a:rPr>
              <a:t>Attribution – Pas d’Utilisation Commerciale – Partage dans les Mêmes Conditions 4.0 International Creative Commons CC BY-NC-SA 4.0).</a:t>
            </a:r>
            <a:r>
              <a:rPr kumimoji="0" lang="fr-FR" sz="900" b="0" i="0" u="sng" strike="noStrike" kern="1200" cap="none" spc="0" normalizeH="0" baseline="0" noProof="0" dirty="0">
                <a:ln>
                  <a:noFill/>
                </a:ln>
                <a:solidFill>
                  <a:srgbClr val="0563C1"/>
                </a:solidFill>
                <a:effectLst/>
                <a:uLnTx/>
                <a:uFillTx/>
                <a:latin typeface="Calibri" panose="020F0502020204030204" pitchFamily="34" charset="0"/>
                <a:ea typeface="Times New Roman" panose="02020603050405020304" pitchFamily="18" charset="0"/>
                <a:cs typeface="Times New Roman" panose="02020603050405020304" pitchFamily="18" charset="0"/>
              </a:rPr>
              <a:t> </a:t>
            </a:r>
            <a:r>
              <a:rPr kumimoji="0" lang="fr-FR" sz="900" b="0" i="0" u="none" strike="noStrike" kern="1200" cap="none" spc="0" normalizeH="0" baseline="0" noProof="0" dirty="0">
                <a:ln>
                  <a:noFill/>
                </a:ln>
                <a:solidFill>
                  <a:prstClr val="black"/>
                </a:solidFill>
                <a:effectLst/>
                <a:uLnTx/>
                <a:uFillTx/>
                <a:latin typeface="Calibri" panose="020F0502020204030204" pitchFamily="34" charset="0"/>
                <a:ea typeface="Times New Roman" panose="02020603050405020304" pitchFamily="18" charset="0"/>
                <a:cs typeface="Times New Roman" panose="02020603050405020304" pitchFamily="18" charset="0"/>
              </a:rPr>
              <a:t>Attribution : Activité originale provenant de</a:t>
            </a:r>
            <a:endParaRPr kumimoji="0" lang="de-DE" sz="900" b="0" i="0" u="none" strike="noStrike" kern="1200" cap="none" spc="0" normalizeH="0" baseline="0" noProof="0" dirty="0">
              <a:ln>
                <a:noFill/>
              </a:ln>
              <a:solidFill>
                <a:prstClr val="black"/>
              </a:solidFill>
              <a:effectLst/>
              <a:uLnTx/>
              <a:uFillTx/>
              <a:latin typeface="Calibri" panose="020F0502020204030204" pitchFamily="34" charset="0"/>
              <a:ea typeface="Times New Roman" panose="02020603050405020304" pitchFamily="18"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900" b="0" i="0" u="none" strike="noStrike" kern="1200" cap="none" spc="0" normalizeH="0" baseline="0" noProof="0" dirty="0">
                <a:ln>
                  <a:noFill/>
                </a:ln>
                <a:solidFill>
                  <a:prstClr val="black"/>
                </a:solidFill>
                <a:effectLst/>
                <a:uLnTx/>
                <a:uFillTx/>
                <a:latin typeface="Calibri" panose="020F0502020204030204" pitchFamily="34" charset="0"/>
                <a:ea typeface="Times New Roman" panose="02020603050405020304" pitchFamily="18" charset="0"/>
                <a:cs typeface="+mn-cs"/>
              </a:rPr>
              <a:t>Fischer Johann (</a:t>
            </a:r>
            <a:r>
              <a:rPr kumimoji="0" lang="fr-FR" sz="900" b="0" i="1" u="none" strike="noStrike" kern="1200" cap="none" spc="0" normalizeH="0" baseline="0" noProof="0" dirty="0">
                <a:ln>
                  <a:noFill/>
                </a:ln>
                <a:solidFill>
                  <a:prstClr val="black"/>
                </a:solidFill>
                <a:effectLst/>
                <a:uLnTx/>
                <a:uFillTx/>
                <a:latin typeface="Calibri" panose="020F0502020204030204" pitchFamily="34" charset="0"/>
                <a:ea typeface="Times New Roman" panose="02020603050405020304" pitchFamily="18" charset="0"/>
                <a:cs typeface="+mn-cs"/>
              </a:rPr>
              <a:t>et al.</a:t>
            </a:r>
            <a:r>
              <a:rPr kumimoji="0" lang="fr-FR" sz="900" b="0" i="0" u="none" strike="noStrike" kern="1200" cap="none" spc="0" normalizeH="0" baseline="0" noProof="0" dirty="0">
                <a:ln>
                  <a:noFill/>
                </a:ln>
                <a:solidFill>
                  <a:prstClr val="black"/>
                </a:solidFill>
                <a:effectLst/>
                <a:uLnTx/>
                <a:uFillTx/>
                <a:latin typeface="Calibri" panose="020F0502020204030204" pitchFamily="34" charset="0"/>
                <a:ea typeface="Times New Roman" panose="02020603050405020304" pitchFamily="18" charset="0"/>
                <a:cs typeface="+mn-cs"/>
              </a:rPr>
              <a:t>), </a:t>
            </a:r>
            <a:r>
              <a:rPr kumimoji="0" lang="fr-FR" sz="900" b="0" i="1" u="none" strike="noStrike" kern="1200" cap="none" spc="0" normalizeH="0" baseline="0" noProof="0" dirty="0">
                <a:ln>
                  <a:noFill/>
                </a:ln>
                <a:solidFill>
                  <a:prstClr val="black"/>
                </a:solidFill>
                <a:effectLst/>
                <a:uLnTx/>
                <a:uFillTx/>
                <a:latin typeface="Calibri" panose="020F0502020204030204" pitchFamily="34" charset="0"/>
                <a:ea typeface="Times New Roman" panose="02020603050405020304" pitchFamily="18" charset="0"/>
                <a:cs typeface="+mn-cs"/>
              </a:rPr>
              <a:t>Boîte à outils pour la mise en œuvre du Volume complémentaire du CECR</a:t>
            </a:r>
            <a:r>
              <a:rPr kumimoji="0" lang="fr-FR" sz="900" b="0" i="0" u="none" strike="noStrike" kern="1200" cap="none" spc="0" normalizeH="0" baseline="0" noProof="0" dirty="0">
                <a:ln>
                  <a:noFill/>
                </a:ln>
                <a:solidFill>
                  <a:prstClr val="black"/>
                </a:solidFill>
                <a:effectLst/>
                <a:uLnTx/>
                <a:uFillTx/>
                <a:latin typeface="Calibri" panose="020F0502020204030204" pitchFamily="34" charset="0"/>
                <a:ea typeface="Times New Roman" panose="02020603050405020304" pitchFamily="18" charset="0"/>
                <a:cs typeface="+mn-cs"/>
              </a:rPr>
              <a:t>, Conseil de l'Europe (Centre européen pour les langues vivantes), 2023, </a:t>
            </a:r>
            <a:r>
              <a:rPr kumimoji="0" lang="fr-FR" sz="900" b="0" i="0" u="sng" strike="noStrike" kern="1200" cap="none" spc="0" normalizeH="0" baseline="0" noProof="0" dirty="0">
                <a:ln>
                  <a:noFill/>
                </a:ln>
                <a:solidFill>
                  <a:srgbClr val="0563C1"/>
                </a:solidFill>
                <a:effectLst/>
                <a:uLnTx/>
                <a:uFillTx/>
                <a:latin typeface="Calibri" panose="020F0502020204030204" pitchFamily="34" charset="0"/>
                <a:ea typeface="Times New Roman" panose="02020603050405020304" pitchFamily="18" charset="0"/>
                <a:cs typeface="Times New Roman" panose="02020603050405020304" pitchFamily="18" charset="0"/>
                <a:hlinkClick r:id="rId7"/>
              </a:rPr>
              <a:t>www.ecml.at/companionvolumetoolbox</a:t>
            </a:r>
            <a:r>
              <a:rPr kumimoji="0" lang="en-GB" altLang="en-US" sz="900" b="0" i="0" u="none" strike="noStrike" kern="1200" cap="none" spc="0" normalizeH="0" baseline="0" noProof="0" dirty="0">
                <a:ln>
                  <a:noFill/>
                </a:ln>
                <a:solidFill>
                  <a:prstClr val="black"/>
                </a:solidFill>
                <a:effectLst/>
                <a:uLnTx/>
                <a:uFillTx/>
                <a:latin typeface="Calibri" panose="020F0502020204030204" pitchFamily="34" charset="0"/>
                <a:ea typeface="Arial" panose="020B0604020202020204" pitchFamily="34" charset="0"/>
                <a:cs typeface="Calibri" panose="020F0502020204030204" pitchFamily="34" charset="0"/>
              </a:rPr>
              <a:t>.</a:t>
            </a:r>
            <a:r>
              <a:rPr kumimoji="0" lang="en-US" altLang="en-US" sz="900" b="0" i="0" u="none" strike="noStrike" kern="1200" cap="none" spc="0" normalizeH="0" baseline="0" noProof="0" dirty="0">
                <a:ln>
                  <a:noFill/>
                </a:ln>
                <a:solidFill>
                  <a:prstClr val="black"/>
                </a:solidFill>
                <a:effectLst/>
                <a:uLnTx/>
                <a:uFillTx/>
                <a:latin typeface="Calibri" panose="020F0502020204030204"/>
                <a:ea typeface="+mn-ea"/>
                <a:cs typeface="+mn-cs"/>
              </a:rPr>
              <a:t> </a:t>
            </a:r>
            <a:endParaRPr kumimoji="0" lang="en-US" alt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3450325274"/>
      </p:ext>
    </p:extLst>
  </p:cSld>
  <p:clrMap bg1="lt1" tx1="dk1" bg2="lt2" tx2="dk2" accent1="accent1" accent2="accent2" accent3="accent3" accent4="accent4" accent5="accent5" accent6="accent6" hlink="hlink" folHlink="folHlink"/>
  <p:sldLayoutIdLst>
    <p:sldLayoutId id="2147483649" r:id="rId1"/>
    <p:sldLayoutId id="214748365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539014"/>
            <a:ext cx="9144000" cy="1977676"/>
          </a:xfrm>
        </p:spPr>
        <p:txBody>
          <a:bodyPr>
            <a:normAutofit/>
          </a:bodyPr>
          <a:lstStyle/>
          <a:p>
            <a:r>
              <a:rPr lang="fr-FR" dirty="0">
                <a:solidFill>
                  <a:schemeClr val="accent5">
                    <a:lumMod val="50000"/>
                  </a:schemeClr>
                </a:solidFill>
              </a:rPr>
              <a:t>L’alignement constructif</a:t>
            </a:r>
            <a:br>
              <a:rPr lang="fr-FR" dirty="0">
                <a:solidFill>
                  <a:schemeClr val="accent5">
                    <a:lumMod val="50000"/>
                  </a:schemeClr>
                </a:solidFill>
              </a:rPr>
            </a:br>
            <a:r>
              <a:rPr lang="fr-FR" dirty="0">
                <a:solidFill>
                  <a:schemeClr val="accent5">
                    <a:lumMod val="50000"/>
                  </a:schemeClr>
                </a:solidFill>
              </a:rPr>
              <a:t>en aperçu</a:t>
            </a:r>
          </a:p>
        </p:txBody>
      </p:sp>
      <p:sp>
        <p:nvSpPr>
          <p:cNvPr id="4" name="TextBox 3"/>
          <p:cNvSpPr txBox="1"/>
          <p:nvPr/>
        </p:nvSpPr>
        <p:spPr>
          <a:xfrm>
            <a:off x="383818" y="102686"/>
            <a:ext cx="11994292" cy="646331"/>
          </a:xfrm>
          <a:prstGeom prst="rect">
            <a:avLst/>
          </a:prstGeom>
          <a:noFill/>
        </p:spPr>
        <p:txBody>
          <a:bodyPr wrap="square" rtlCol="0">
            <a:spAutoFit/>
          </a:bodyPr>
          <a:ls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1200" dirty="0">
                <a:solidFill>
                  <a:srgbClr val="69C509"/>
                </a:solidFill>
              </a:rPr>
              <a:t>CEFR Companion Volume implementation toolbox                                                                                                                            </a:t>
            </a:r>
          </a:p>
          <a:p>
            <a:r>
              <a:rPr lang="fr-FR" sz="1200">
                <a:solidFill>
                  <a:srgbClr val="1F4E79"/>
                </a:solidFill>
              </a:rPr>
              <a:t>Boîte à outils pour la mise en œuvre volume complémentaire du CECR</a:t>
            </a:r>
          </a:p>
          <a:p>
            <a:r>
              <a:rPr lang="en-GB" sz="1200" b="1">
                <a:solidFill>
                  <a:srgbClr val="69C509"/>
                </a:solidFill>
              </a:rPr>
              <a:t>   </a:t>
            </a:r>
            <a:endParaRPr lang="en-GB" sz="1200" b="1" dirty="0">
              <a:solidFill>
                <a:srgbClr val="69C509"/>
              </a:solidFill>
            </a:endParaRPr>
          </a:p>
        </p:txBody>
      </p:sp>
    </p:spTree>
    <p:extLst>
      <p:ext uri="{BB962C8B-B14F-4D97-AF65-F5344CB8AC3E}">
        <p14:creationId xmlns:p14="http://schemas.microsoft.com/office/powerpoint/2010/main" val="968994949"/>
      </p:ext>
    </p:extLst>
  </p:cSld>
  <p:clrMapOvr>
    <a:masterClrMapping/>
  </p:clrMapOvr>
  <mc:AlternateContent xmlns:mc="http://schemas.openxmlformats.org/markup-compatibility/2006" xmlns:p14="http://schemas.microsoft.com/office/powerpoint/2010/main">
    <mc:Choice Requires="p14">
      <p:transition spd="slow" p14:dur="2000" advTm="6517"/>
    </mc:Choice>
    <mc:Fallback xmlns="">
      <p:transition spd="slow" advTm="6517"/>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38F3002-37FD-6188-6E62-133F0C05B292}"/>
              </a:ext>
            </a:extLst>
          </p:cNvPr>
          <p:cNvSpPr>
            <a:spLocks noGrp="1"/>
          </p:cNvSpPr>
          <p:nvPr>
            <p:ph type="title"/>
          </p:nvPr>
        </p:nvSpPr>
        <p:spPr/>
        <p:txBody>
          <a:bodyPr/>
          <a:lstStyle/>
          <a:p>
            <a:r>
              <a:rPr lang="fr-FR" dirty="0"/>
              <a:t>Qu’est-ce que l’alignement constructif ?</a:t>
            </a:r>
          </a:p>
        </p:txBody>
      </p:sp>
      <p:sp>
        <p:nvSpPr>
          <p:cNvPr id="3" name="Marcador de contenido 2">
            <a:extLst>
              <a:ext uri="{FF2B5EF4-FFF2-40B4-BE49-F238E27FC236}">
                <a16:creationId xmlns:a16="http://schemas.microsoft.com/office/drawing/2014/main" id="{132A4855-1FDA-B242-C452-B2EE3CE40582}"/>
              </a:ext>
            </a:extLst>
          </p:cNvPr>
          <p:cNvSpPr>
            <a:spLocks noGrp="1"/>
          </p:cNvSpPr>
          <p:nvPr>
            <p:ph sz="quarter" idx="10"/>
          </p:nvPr>
        </p:nvSpPr>
        <p:spPr>
          <a:xfrm>
            <a:off x="490538" y="1989138"/>
            <a:ext cx="7371200" cy="3621087"/>
          </a:xfrm>
        </p:spPr>
        <p:txBody>
          <a:bodyPr>
            <a:normAutofit fontScale="92500" lnSpcReduction="10000"/>
          </a:bodyPr>
          <a:lstStyle/>
          <a:p>
            <a:pPr marL="0" indent="0">
              <a:buNone/>
            </a:pPr>
            <a:r>
              <a:rPr lang="fr-FR" dirty="0"/>
              <a:t>L’alignement constructif est une approche pédagogique selon laquelle les objectifs d’apprentissage servent de lignes directrices pour concevoir les méthodes d’enseignement et les stratégies d’évaluation</a:t>
            </a:r>
            <a:r>
              <a:rPr lang="en-GB" dirty="0"/>
              <a:t>. </a:t>
            </a:r>
          </a:p>
          <a:p>
            <a:pPr marL="0" indent="0">
              <a:buNone/>
            </a:pPr>
            <a:endParaRPr lang="en-GB" dirty="0"/>
          </a:p>
          <a:p>
            <a:pPr marL="0" indent="0">
              <a:buNone/>
            </a:pPr>
            <a:r>
              <a:rPr lang="fr-FR" dirty="0"/>
              <a:t>Dans un alignement constructif, les trois éléments fonctionnent ensemble : les objectifs d’apprentissage, les activités d’enseignement et d’apprentissage ainsi que l’évaluation</a:t>
            </a:r>
            <a:r>
              <a:rPr lang="en-GB" dirty="0"/>
              <a:t>. </a:t>
            </a:r>
          </a:p>
        </p:txBody>
      </p:sp>
      <p:graphicFrame>
        <p:nvGraphicFramePr>
          <p:cNvPr id="4" name="Diagramm 7">
            <a:extLst>
              <a:ext uri="{FF2B5EF4-FFF2-40B4-BE49-F238E27FC236}">
                <a16:creationId xmlns:a16="http://schemas.microsoft.com/office/drawing/2014/main" id="{74512BB5-62E2-37D4-4188-F9E4CC9EB541}"/>
              </a:ext>
            </a:extLst>
          </p:cNvPr>
          <p:cNvGraphicFramePr/>
          <p:nvPr>
            <p:extLst>
              <p:ext uri="{D42A27DB-BD31-4B8C-83A1-F6EECF244321}">
                <p14:modId xmlns:p14="http://schemas.microsoft.com/office/powerpoint/2010/main" val="1763793954"/>
              </p:ext>
            </p:extLst>
          </p:nvPr>
        </p:nvGraphicFramePr>
        <p:xfrm>
          <a:off x="7861738" y="1545022"/>
          <a:ext cx="3899339" cy="42569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91838344"/>
      </p:ext>
    </p:extLst>
  </p:cSld>
  <p:clrMapOvr>
    <a:masterClrMapping/>
  </p:clrMapOvr>
  <mc:AlternateContent xmlns:mc="http://schemas.openxmlformats.org/markup-compatibility/2006" xmlns:p14="http://schemas.microsoft.com/office/powerpoint/2010/main">
    <mc:Choice Requires="p14">
      <p:transition spd="slow" p14:dur="2000" advTm="50357"/>
    </mc:Choice>
    <mc:Fallback xmlns="">
      <p:transition spd="slow" advTm="50357"/>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F36A3F2-6F3B-6372-AD26-247245822C51}"/>
              </a:ext>
            </a:extLst>
          </p:cNvPr>
          <p:cNvSpPr>
            <a:spLocks noGrp="1"/>
          </p:cNvSpPr>
          <p:nvPr>
            <p:ph type="title"/>
          </p:nvPr>
        </p:nvSpPr>
        <p:spPr>
          <a:xfrm>
            <a:off x="490654" y="365125"/>
            <a:ext cx="10471636" cy="1325563"/>
          </a:xfrm>
        </p:spPr>
        <p:txBody>
          <a:bodyPr/>
          <a:lstStyle/>
          <a:p>
            <a:r>
              <a:rPr lang="fr-FR" dirty="0"/>
              <a:t>Quel est le rapport entre l’alignement constructif et le </a:t>
            </a:r>
            <a:r>
              <a:rPr lang="fr-FR" i="1" dirty="0"/>
              <a:t>Volume complémentaire</a:t>
            </a:r>
            <a:r>
              <a:rPr lang="fr-FR" dirty="0"/>
              <a:t> ?</a:t>
            </a:r>
            <a:endParaRPr lang="en-GB" dirty="0"/>
          </a:p>
        </p:txBody>
      </p:sp>
      <p:sp>
        <p:nvSpPr>
          <p:cNvPr id="3" name="Marcador de contenido 2">
            <a:extLst>
              <a:ext uri="{FF2B5EF4-FFF2-40B4-BE49-F238E27FC236}">
                <a16:creationId xmlns:a16="http://schemas.microsoft.com/office/drawing/2014/main" id="{FC05049C-0A85-FA72-AE1A-D2DA205A52E5}"/>
              </a:ext>
            </a:extLst>
          </p:cNvPr>
          <p:cNvSpPr>
            <a:spLocks noGrp="1"/>
          </p:cNvSpPr>
          <p:nvPr>
            <p:ph sz="quarter" idx="10"/>
          </p:nvPr>
        </p:nvSpPr>
        <p:spPr/>
        <p:txBody>
          <a:bodyPr/>
          <a:lstStyle/>
          <a:p>
            <a:pPr marL="0" indent="0">
              <a:buNone/>
            </a:pPr>
            <a:r>
              <a:rPr lang="fr-FR" dirty="0"/>
              <a:t>Le Volume complémentaire n’utilise pas le terme d’alignement constructif, mais l’idée souligne le message méthodologique qui sous-tend le CECR</a:t>
            </a:r>
            <a:r>
              <a:rPr lang="en-GB" dirty="0"/>
              <a:t>.</a:t>
            </a:r>
          </a:p>
          <a:p>
            <a:pPr marL="0" indent="0">
              <a:buNone/>
            </a:pPr>
            <a:endParaRPr lang="en-GB" dirty="0"/>
          </a:p>
          <a:p>
            <a:pPr marL="0" indent="0">
              <a:buNone/>
            </a:pPr>
            <a:r>
              <a:rPr lang="fr-FR" dirty="0"/>
              <a:t>La mise en œuvre de l’approche actionnelle signifie que l’on se concentre sur l’accomplissement des tâches par les apprenants et la définition des objectifs d’apprentissage est la première étape d’un alignement constructif</a:t>
            </a:r>
            <a:r>
              <a:rPr lang="en-GB" dirty="0"/>
              <a:t>. </a:t>
            </a:r>
          </a:p>
        </p:txBody>
      </p:sp>
    </p:spTree>
    <p:extLst>
      <p:ext uri="{BB962C8B-B14F-4D97-AF65-F5344CB8AC3E}">
        <p14:creationId xmlns:p14="http://schemas.microsoft.com/office/powerpoint/2010/main" val="2179550997"/>
      </p:ext>
    </p:extLst>
  </p:cSld>
  <p:clrMapOvr>
    <a:masterClrMapping/>
  </p:clrMapOvr>
  <mc:AlternateContent xmlns:mc="http://schemas.openxmlformats.org/markup-compatibility/2006" xmlns:p14="http://schemas.microsoft.com/office/powerpoint/2010/main">
    <mc:Choice Requires="p14">
      <p:transition spd="slow" p14:dur="2000" advTm="86570"/>
    </mc:Choice>
    <mc:Fallback xmlns="">
      <p:transition spd="slow" advTm="86570"/>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939EB89-28E8-9637-B75A-DD99E31B490D}"/>
              </a:ext>
            </a:extLst>
          </p:cNvPr>
          <p:cNvSpPr>
            <a:spLocks noGrp="1"/>
          </p:cNvSpPr>
          <p:nvPr>
            <p:ph type="title"/>
          </p:nvPr>
        </p:nvSpPr>
        <p:spPr>
          <a:xfrm>
            <a:off x="490654" y="365125"/>
            <a:ext cx="9988160" cy="1400613"/>
          </a:xfrm>
        </p:spPr>
        <p:txBody>
          <a:bodyPr/>
          <a:lstStyle/>
          <a:p>
            <a:r>
              <a:rPr lang="fr-FR" dirty="0"/>
              <a:t>Comment l’alignement constructif est-il appliqué dans la pratique ?</a:t>
            </a:r>
            <a:endParaRPr lang="en-GB" dirty="0"/>
          </a:p>
        </p:txBody>
      </p:sp>
      <p:sp>
        <p:nvSpPr>
          <p:cNvPr id="3" name="Marcador de contenido 2">
            <a:extLst>
              <a:ext uri="{FF2B5EF4-FFF2-40B4-BE49-F238E27FC236}">
                <a16:creationId xmlns:a16="http://schemas.microsoft.com/office/drawing/2014/main" id="{6047A2BC-54F6-6235-284C-5752A9E20581}"/>
              </a:ext>
            </a:extLst>
          </p:cNvPr>
          <p:cNvSpPr>
            <a:spLocks noGrp="1"/>
          </p:cNvSpPr>
          <p:nvPr>
            <p:ph sz="quarter" idx="10"/>
          </p:nvPr>
        </p:nvSpPr>
        <p:spPr/>
        <p:txBody>
          <a:bodyPr/>
          <a:lstStyle/>
          <a:p>
            <a:pPr marL="0" indent="0">
              <a:buNone/>
            </a:pPr>
            <a:r>
              <a:rPr lang="fr-FR" dirty="0"/>
              <a:t>L’alignement constructif peut être utilisé pour guider :</a:t>
            </a:r>
          </a:p>
          <a:p>
            <a:pPr marL="0" indent="0">
              <a:buNone/>
            </a:pPr>
            <a:endParaRPr lang="fr-FR" dirty="0"/>
          </a:p>
          <a:p>
            <a:r>
              <a:rPr lang="fr-FR" dirty="0"/>
              <a:t>la conception des programmes d’études</a:t>
            </a:r>
          </a:p>
          <a:p>
            <a:r>
              <a:rPr lang="fr-FR" dirty="0"/>
              <a:t>les méthodologies d’enseignement </a:t>
            </a:r>
          </a:p>
          <a:p>
            <a:r>
              <a:rPr lang="fr-FR" dirty="0"/>
              <a:t>les instruments d’évaluation</a:t>
            </a:r>
          </a:p>
          <a:p>
            <a:pPr marL="0" indent="0">
              <a:buNone/>
            </a:pPr>
            <a:endParaRPr lang="fr-FR" dirty="0"/>
          </a:p>
          <a:p>
            <a:pPr marL="0" indent="0">
              <a:buNone/>
            </a:pPr>
            <a:endParaRPr lang="fr-FR" dirty="0"/>
          </a:p>
        </p:txBody>
      </p:sp>
    </p:spTree>
    <p:extLst>
      <p:ext uri="{BB962C8B-B14F-4D97-AF65-F5344CB8AC3E}">
        <p14:creationId xmlns:p14="http://schemas.microsoft.com/office/powerpoint/2010/main" val="3354176768"/>
      </p:ext>
    </p:extLst>
  </p:cSld>
  <p:clrMapOvr>
    <a:masterClrMapping/>
  </p:clrMapOvr>
  <mc:AlternateContent xmlns:mc="http://schemas.openxmlformats.org/markup-compatibility/2006" xmlns:p14="http://schemas.microsoft.com/office/powerpoint/2010/main">
    <mc:Choice Requires="p14">
      <p:transition spd="slow" p14:dur="2000" advTm="24224"/>
    </mc:Choice>
    <mc:Fallback xmlns="">
      <p:transition spd="slow" advTm="24224"/>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TotalTime>
  <Words>176</Words>
  <Application>Microsoft Office PowerPoint</Application>
  <PresentationFormat>Grand écran</PresentationFormat>
  <Paragraphs>22</Paragraphs>
  <Slides>4</Slides>
  <Notes>1</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4</vt:i4>
      </vt:variant>
    </vt:vector>
  </HeadingPairs>
  <TitlesOfParts>
    <vt:vector size="8" baseType="lpstr">
      <vt:lpstr>Arial</vt:lpstr>
      <vt:lpstr>Calibri</vt:lpstr>
      <vt:lpstr>Calibri Light</vt:lpstr>
      <vt:lpstr>Office Theme</vt:lpstr>
      <vt:lpstr>L’alignement constructif en aperçu</vt:lpstr>
      <vt:lpstr>Qu’est-ce que l’alignement constructif ?</vt:lpstr>
      <vt:lpstr>Quel est le rapport entre l’alignement constructif et le Volume complémentaire ?</vt:lpstr>
      <vt:lpstr>Comment l’alignement constructif est-il appliqué dans la pratique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Christian Friedrich</dc:creator>
  <cp:lastModifiedBy>Marisa Cavalli</cp:lastModifiedBy>
  <cp:revision>59</cp:revision>
  <dcterms:created xsi:type="dcterms:W3CDTF">2020-01-08T10:10:35Z</dcterms:created>
  <dcterms:modified xsi:type="dcterms:W3CDTF">2025-01-13T11:39:44Z</dcterms:modified>
</cp:coreProperties>
</file>