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5" r:id="rId3"/>
    <p:sldId id="268" r:id="rId4"/>
    <p:sldId id="26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C4BE23B-EA10-C84D-6726-A6B3F765DA32}" name="Marisa Cavalli" initials="MRC" userId="Marisa Cavall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0" autoAdjust="0"/>
    <p:restoredTop sz="86939" autoAdjust="0"/>
  </p:normalViewPr>
  <p:slideViewPr>
    <p:cSldViewPr snapToGrid="0">
      <p:cViewPr varScale="1">
        <p:scale>
          <a:sx n="59" d="100"/>
          <a:sy n="59" d="100"/>
        </p:scale>
        <p:origin x="868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CA70C-0BED-284B-B0D5-49F850F0ABBD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3CF412-6189-A346-9230-7FB55040FDCB}">
      <dgm:prSet phldrT="[Texto]"/>
      <dgm:spPr/>
      <dgm:t>
        <a:bodyPr/>
        <a:lstStyle/>
        <a:p>
          <a:r>
            <a:rPr lang="fr-FR" noProof="0" dirty="0"/>
            <a:t>Compétence plurilingue et pluriculturelle</a:t>
          </a:r>
        </a:p>
      </dgm:t>
    </dgm:pt>
    <dgm:pt modelId="{8F5E7474-7D20-B049-BA89-FA893E86294F}" type="parTrans" cxnId="{42E3D8FD-BFD5-B14A-889C-D357350C2748}">
      <dgm:prSet/>
      <dgm:spPr/>
      <dgm:t>
        <a:bodyPr/>
        <a:lstStyle/>
        <a:p>
          <a:endParaRPr lang="es-ES"/>
        </a:p>
      </dgm:t>
    </dgm:pt>
    <dgm:pt modelId="{9B42A0E5-C9FE-DF4C-9A9B-522D290862F4}" type="sibTrans" cxnId="{42E3D8FD-BFD5-B14A-889C-D357350C2748}">
      <dgm:prSet/>
      <dgm:spPr/>
      <dgm:t>
        <a:bodyPr/>
        <a:lstStyle/>
        <a:p>
          <a:endParaRPr lang="es-ES"/>
        </a:p>
      </dgm:t>
    </dgm:pt>
    <dgm:pt modelId="{A6A0360B-708A-E449-B9BD-AF8FEC6F41A4}">
      <dgm:prSet phldrT="[Texto]"/>
      <dgm:spPr>
        <a:noFill/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fr-FR" noProof="0" dirty="0">
              <a:solidFill>
                <a:schemeClr val="accent1">
                  <a:lumMod val="50000"/>
                </a:schemeClr>
              </a:solidFill>
            </a:rPr>
            <a:t>Compréhension plurilingue</a:t>
          </a:r>
        </a:p>
      </dgm:t>
    </dgm:pt>
    <dgm:pt modelId="{40099AA2-FC58-D74E-8904-1E7FE62508DA}" type="parTrans" cxnId="{1E86DF99-D6D9-3042-A75C-117359BEE821}">
      <dgm:prSet/>
      <dgm:spPr/>
      <dgm:t>
        <a:bodyPr/>
        <a:lstStyle/>
        <a:p>
          <a:endParaRPr lang="es-ES"/>
        </a:p>
      </dgm:t>
    </dgm:pt>
    <dgm:pt modelId="{F501527E-6E91-8546-A418-1389E7108AC6}" type="sibTrans" cxnId="{1E86DF99-D6D9-3042-A75C-117359BEE821}">
      <dgm:prSet/>
      <dgm:spPr/>
      <dgm:t>
        <a:bodyPr/>
        <a:lstStyle/>
        <a:p>
          <a:endParaRPr lang="es-ES"/>
        </a:p>
      </dgm:t>
    </dgm:pt>
    <dgm:pt modelId="{ED12D700-158A-9648-BDEC-9FCDD88BD7E7}">
      <dgm:prSet phldrT="[Texto]"/>
      <dgm:spPr>
        <a:noFill/>
        <a:ln>
          <a:solidFill>
            <a:schemeClr val="accent1">
              <a:lumMod val="75000"/>
            </a:schemeClr>
          </a:solidFill>
          <a:round/>
        </a:ln>
      </dgm:spPr>
      <dgm:t>
        <a:bodyPr/>
        <a:lstStyle/>
        <a:p>
          <a:r>
            <a:rPr lang="fr-FR" noProof="0">
              <a:solidFill>
                <a:schemeClr val="accent1">
                  <a:lumMod val="50000"/>
                </a:schemeClr>
              </a:solidFill>
            </a:rPr>
            <a:t>Exploitation d’un </a:t>
          </a:r>
          <a:r>
            <a:rPr lang="fr-FR" noProof="0" dirty="0">
              <a:solidFill>
                <a:schemeClr val="accent1">
                  <a:lumMod val="50000"/>
                </a:schemeClr>
              </a:solidFill>
            </a:rPr>
            <a:t>répertoire plurilingue</a:t>
          </a:r>
        </a:p>
      </dgm:t>
    </dgm:pt>
    <dgm:pt modelId="{E9255314-3273-5A46-9C29-FA9CAD358DFF}" type="parTrans" cxnId="{5CCBAAE2-E914-C843-B7AB-A227D83475EF}">
      <dgm:prSet/>
      <dgm:spPr/>
      <dgm:t>
        <a:bodyPr/>
        <a:lstStyle/>
        <a:p>
          <a:endParaRPr lang="es-ES"/>
        </a:p>
      </dgm:t>
    </dgm:pt>
    <dgm:pt modelId="{8DDFBAAF-3F3C-4943-A2F0-CF6517B6F98E}" type="sibTrans" cxnId="{5CCBAAE2-E914-C843-B7AB-A227D83475EF}">
      <dgm:prSet/>
      <dgm:spPr/>
      <dgm:t>
        <a:bodyPr/>
        <a:lstStyle/>
        <a:p>
          <a:endParaRPr lang="es-ES"/>
        </a:p>
      </dgm:t>
    </dgm:pt>
    <dgm:pt modelId="{1310E920-B10C-7B41-8042-82A42288570D}" type="pres">
      <dgm:prSet presAssocID="{FFACA70C-0BED-284B-B0D5-49F850F0A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AB901E-93B4-EA43-8BB8-67FDF89ADF24}" type="pres">
      <dgm:prSet presAssocID="{7D3CF412-6189-A346-9230-7FB55040FDCB}" presName="hierRoot1" presStyleCnt="0">
        <dgm:presLayoutVars>
          <dgm:hierBranch val="init"/>
        </dgm:presLayoutVars>
      </dgm:prSet>
      <dgm:spPr/>
    </dgm:pt>
    <dgm:pt modelId="{15B5A3C2-9206-B44D-B445-03BC10E9F216}" type="pres">
      <dgm:prSet presAssocID="{7D3CF412-6189-A346-9230-7FB55040FDCB}" presName="rootComposite1" presStyleCnt="0"/>
      <dgm:spPr/>
    </dgm:pt>
    <dgm:pt modelId="{EF74776F-8D08-5448-9504-925531DB0FBB}" type="pres">
      <dgm:prSet presAssocID="{7D3CF412-6189-A346-9230-7FB55040FDCB}" presName="rootText1" presStyleLbl="node0" presStyleIdx="0" presStyleCnt="1" custLinFactNeighborX="741">
        <dgm:presLayoutVars>
          <dgm:chPref val="3"/>
        </dgm:presLayoutVars>
      </dgm:prSet>
      <dgm:spPr/>
    </dgm:pt>
    <dgm:pt modelId="{EDF3F639-674F-D142-BB36-A62389F466CB}" type="pres">
      <dgm:prSet presAssocID="{7D3CF412-6189-A346-9230-7FB55040FDCB}" presName="rootConnector1" presStyleLbl="node1" presStyleIdx="0" presStyleCnt="0"/>
      <dgm:spPr/>
    </dgm:pt>
    <dgm:pt modelId="{C47A9A31-3F99-DA4C-BC6E-8B10E04C189A}" type="pres">
      <dgm:prSet presAssocID="{7D3CF412-6189-A346-9230-7FB55040FDCB}" presName="hierChild2" presStyleCnt="0"/>
      <dgm:spPr/>
    </dgm:pt>
    <dgm:pt modelId="{5E0A7A23-10D0-A347-9B1F-46EB691FFF7F}" type="pres">
      <dgm:prSet presAssocID="{40099AA2-FC58-D74E-8904-1E7FE62508DA}" presName="Name37" presStyleLbl="parChTrans1D2" presStyleIdx="0" presStyleCnt="2"/>
      <dgm:spPr/>
    </dgm:pt>
    <dgm:pt modelId="{BE877819-AC96-0F4C-BEE5-907F92E03C72}" type="pres">
      <dgm:prSet presAssocID="{A6A0360B-708A-E449-B9BD-AF8FEC6F41A4}" presName="hierRoot2" presStyleCnt="0">
        <dgm:presLayoutVars>
          <dgm:hierBranch val="init"/>
        </dgm:presLayoutVars>
      </dgm:prSet>
      <dgm:spPr/>
    </dgm:pt>
    <dgm:pt modelId="{5A82F616-74D4-EF4D-826B-4FEAF12E28B6}" type="pres">
      <dgm:prSet presAssocID="{A6A0360B-708A-E449-B9BD-AF8FEC6F41A4}" presName="rootComposite" presStyleCnt="0"/>
      <dgm:spPr/>
    </dgm:pt>
    <dgm:pt modelId="{5DE1441B-265A-A64E-A811-441A17A6BCE1}" type="pres">
      <dgm:prSet presAssocID="{A6A0360B-708A-E449-B9BD-AF8FEC6F41A4}" presName="rootText" presStyleLbl="node2" presStyleIdx="0" presStyleCnt="2">
        <dgm:presLayoutVars>
          <dgm:chPref val="3"/>
        </dgm:presLayoutVars>
      </dgm:prSet>
      <dgm:spPr/>
    </dgm:pt>
    <dgm:pt modelId="{1A57CC0B-6E0C-DB4E-9767-BE78C012EB76}" type="pres">
      <dgm:prSet presAssocID="{A6A0360B-708A-E449-B9BD-AF8FEC6F41A4}" presName="rootConnector" presStyleLbl="node2" presStyleIdx="0" presStyleCnt="2"/>
      <dgm:spPr/>
    </dgm:pt>
    <dgm:pt modelId="{A4C335E3-0C26-4F4A-A095-301097408451}" type="pres">
      <dgm:prSet presAssocID="{A6A0360B-708A-E449-B9BD-AF8FEC6F41A4}" presName="hierChild4" presStyleCnt="0"/>
      <dgm:spPr/>
    </dgm:pt>
    <dgm:pt modelId="{6EE6B262-6ECC-6C4F-89A5-F0E9A2CF10BF}" type="pres">
      <dgm:prSet presAssocID="{A6A0360B-708A-E449-B9BD-AF8FEC6F41A4}" presName="hierChild5" presStyleCnt="0"/>
      <dgm:spPr/>
    </dgm:pt>
    <dgm:pt modelId="{B455AE1E-3A79-A846-9CC6-360694FACC8A}" type="pres">
      <dgm:prSet presAssocID="{E9255314-3273-5A46-9C29-FA9CAD358DFF}" presName="Name37" presStyleLbl="parChTrans1D2" presStyleIdx="1" presStyleCnt="2"/>
      <dgm:spPr/>
    </dgm:pt>
    <dgm:pt modelId="{248B1BD4-27B2-C04E-A9E3-A578DB9CE60B}" type="pres">
      <dgm:prSet presAssocID="{ED12D700-158A-9648-BDEC-9FCDD88BD7E7}" presName="hierRoot2" presStyleCnt="0">
        <dgm:presLayoutVars>
          <dgm:hierBranch val="init"/>
        </dgm:presLayoutVars>
      </dgm:prSet>
      <dgm:spPr/>
    </dgm:pt>
    <dgm:pt modelId="{365ABEC5-C1AC-B145-9B5A-541CDE1845E5}" type="pres">
      <dgm:prSet presAssocID="{ED12D700-158A-9648-BDEC-9FCDD88BD7E7}" presName="rootComposite" presStyleCnt="0"/>
      <dgm:spPr/>
    </dgm:pt>
    <dgm:pt modelId="{3F243C78-BBEE-8D4E-A93F-DA38B751B987}" type="pres">
      <dgm:prSet presAssocID="{ED12D700-158A-9648-BDEC-9FCDD88BD7E7}" presName="rootText" presStyleLbl="node2" presStyleIdx="1" presStyleCnt="2">
        <dgm:presLayoutVars>
          <dgm:chPref val="3"/>
        </dgm:presLayoutVars>
      </dgm:prSet>
      <dgm:spPr/>
    </dgm:pt>
    <dgm:pt modelId="{AC0CF79F-980C-D24B-85AD-291E8EB0B812}" type="pres">
      <dgm:prSet presAssocID="{ED12D700-158A-9648-BDEC-9FCDD88BD7E7}" presName="rootConnector" presStyleLbl="node2" presStyleIdx="1" presStyleCnt="2"/>
      <dgm:spPr/>
    </dgm:pt>
    <dgm:pt modelId="{65BF2F4D-E53B-1641-9C35-D74FCA7B4E56}" type="pres">
      <dgm:prSet presAssocID="{ED12D700-158A-9648-BDEC-9FCDD88BD7E7}" presName="hierChild4" presStyleCnt="0"/>
      <dgm:spPr/>
    </dgm:pt>
    <dgm:pt modelId="{DD4513DC-3837-B34F-B824-C6040F62BCF3}" type="pres">
      <dgm:prSet presAssocID="{ED12D700-158A-9648-BDEC-9FCDD88BD7E7}" presName="hierChild5" presStyleCnt="0"/>
      <dgm:spPr/>
    </dgm:pt>
    <dgm:pt modelId="{E08FC5FC-4B78-0D4F-A26B-475804F75673}" type="pres">
      <dgm:prSet presAssocID="{7D3CF412-6189-A346-9230-7FB55040FDCB}" presName="hierChild3" presStyleCnt="0"/>
      <dgm:spPr/>
    </dgm:pt>
  </dgm:ptLst>
  <dgm:cxnLst>
    <dgm:cxn modelId="{0B3F4023-B0CD-894C-A0ED-7C17086C4ABA}" type="presOf" srcId="{ED12D700-158A-9648-BDEC-9FCDD88BD7E7}" destId="{3F243C78-BBEE-8D4E-A93F-DA38B751B987}" srcOrd="0" destOrd="0" presId="urn:microsoft.com/office/officeart/2005/8/layout/orgChart1"/>
    <dgm:cxn modelId="{65202238-BF99-0C45-92FD-1A5242EA79FB}" type="presOf" srcId="{A6A0360B-708A-E449-B9BD-AF8FEC6F41A4}" destId="{1A57CC0B-6E0C-DB4E-9767-BE78C012EB76}" srcOrd="1" destOrd="0" presId="urn:microsoft.com/office/officeart/2005/8/layout/orgChart1"/>
    <dgm:cxn modelId="{F66B2398-56C6-5143-9116-D11B7983CEBE}" type="presOf" srcId="{A6A0360B-708A-E449-B9BD-AF8FEC6F41A4}" destId="{5DE1441B-265A-A64E-A811-441A17A6BCE1}" srcOrd="0" destOrd="0" presId="urn:microsoft.com/office/officeart/2005/8/layout/orgChart1"/>
    <dgm:cxn modelId="{1E86DF99-D6D9-3042-A75C-117359BEE821}" srcId="{7D3CF412-6189-A346-9230-7FB55040FDCB}" destId="{A6A0360B-708A-E449-B9BD-AF8FEC6F41A4}" srcOrd="0" destOrd="0" parTransId="{40099AA2-FC58-D74E-8904-1E7FE62508DA}" sibTransId="{F501527E-6E91-8546-A418-1389E7108AC6}"/>
    <dgm:cxn modelId="{D37245D2-DC2F-7647-B723-D116FAA3F0BD}" type="presOf" srcId="{E9255314-3273-5A46-9C29-FA9CAD358DFF}" destId="{B455AE1E-3A79-A846-9CC6-360694FACC8A}" srcOrd="0" destOrd="0" presId="urn:microsoft.com/office/officeart/2005/8/layout/orgChart1"/>
    <dgm:cxn modelId="{5CCBAAE2-E914-C843-B7AB-A227D83475EF}" srcId="{7D3CF412-6189-A346-9230-7FB55040FDCB}" destId="{ED12D700-158A-9648-BDEC-9FCDD88BD7E7}" srcOrd="1" destOrd="0" parTransId="{E9255314-3273-5A46-9C29-FA9CAD358DFF}" sibTransId="{8DDFBAAF-3F3C-4943-A2F0-CF6517B6F98E}"/>
    <dgm:cxn modelId="{AB107DE7-F913-704C-9912-A5EC9072CB7A}" type="presOf" srcId="{7D3CF412-6189-A346-9230-7FB55040FDCB}" destId="{EF74776F-8D08-5448-9504-925531DB0FBB}" srcOrd="0" destOrd="0" presId="urn:microsoft.com/office/officeart/2005/8/layout/orgChart1"/>
    <dgm:cxn modelId="{694F7DEC-12C0-554B-B4D5-CC958C108D88}" type="presOf" srcId="{FFACA70C-0BED-284B-B0D5-49F850F0ABBD}" destId="{1310E920-B10C-7B41-8042-82A42288570D}" srcOrd="0" destOrd="0" presId="urn:microsoft.com/office/officeart/2005/8/layout/orgChart1"/>
    <dgm:cxn modelId="{624174F4-E17B-E245-97B0-7A751FB411C6}" type="presOf" srcId="{ED12D700-158A-9648-BDEC-9FCDD88BD7E7}" destId="{AC0CF79F-980C-D24B-85AD-291E8EB0B812}" srcOrd="1" destOrd="0" presId="urn:microsoft.com/office/officeart/2005/8/layout/orgChart1"/>
    <dgm:cxn modelId="{661694F8-9863-3044-9ABF-4DE869364C04}" type="presOf" srcId="{7D3CF412-6189-A346-9230-7FB55040FDCB}" destId="{EDF3F639-674F-D142-BB36-A62389F466CB}" srcOrd="1" destOrd="0" presId="urn:microsoft.com/office/officeart/2005/8/layout/orgChart1"/>
    <dgm:cxn modelId="{42E3D8FD-BFD5-B14A-889C-D357350C2748}" srcId="{FFACA70C-0BED-284B-B0D5-49F850F0ABBD}" destId="{7D3CF412-6189-A346-9230-7FB55040FDCB}" srcOrd="0" destOrd="0" parTransId="{8F5E7474-7D20-B049-BA89-FA893E86294F}" sibTransId="{9B42A0E5-C9FE-DF4C-9A9B-522D290862F4}"/>
    <dgm:cxn modelId="{693EDCFF-46D7-8E4F-9818-A8276247895C}" type="presOf" srcId="{40099AA2-FC58-D74E-8904-1E7FE62508DA}" destId="{5E0A7A23-10D0-A347-9B1F-46EB691FFF7F}" srcOrd="0" destOrd="0" presId="urn:microsoft.com/office/officeart/2005/8/layout/orgChart1"/>
    <dgm:cxn modelId="{89CF6AB0-51B7-2943-A3DB-A4CBBE290ECB}" type="presParOf" srcId="{1310E920-B10C-7B41-8042-82A42288570D}" destId="{83AB901E-93B4-EA43-8BB8-67FDF89ADF24}" srcOrd="0" destOrd="0" presId="urn:microsoft.com/office/officeart/2005/8/layout/orgChart1"/>
    <dgm:cxn modelId="{C9D53307-A2E5-244F-B81E-E424E2D34320}" type="presParOf" srcId="{83AB901E-93B4-EA43-8BB8-67FDF89ADF24}" destId="{15B5A3C2-9206-B44D-B445-03BC10E9F216}" srcOrd="0" destOrd="0" presId="urn:microsoft.com/office/officeart/2005/8/layout/orgChart1"/>
    <dgm:cxn modelId="{CFA3B63F-89BF-F146-9248-6A2A08C3F150}" type="presParOf" srcId="{15B5A3C2-9206-B44D-B445-03BC10E9F216}" destId="{EF74776F-8D08-5448-9504-925531DB0FBB}" srcOrd="0" destOrd="0" presId="urn:microsoft.com/office/officeart/2005/8/layout/orgChart1"/>
    <dgm:cxn modelId="{DCB5D1B0-F084-C440-AB3E-844D5361FEDE}" type="presParOf" srcId="{15B5A3C2-9206-B44D-B445-03BC10E9F216}" destId="{EDF3F639-674F-D142-BB36-A62389F466CB}" srcOrd="1" destOrd="0" presId="urn:microsoft.com/office/officeart/2005/8/layout/orgChart1"/>
    <dgm:cxn modelId="{357CDE41-1C4B-F043-B88B-7D4097851ECD}" type="presParOf" srcId="{83AB901E-93B4-EA43-8BB8-67FDF89ADF24}" destId="{C47A9A31-3F99-DA4C-BC6E-8B10E04C189A}" srcOrd="1" destOrd="0" presId="urn:microsoft.com/office/officeart/2005/8/layout/orgChart1"/>
    <dgm:cxn modelId="{4EC11EBB-C565-F441-BAA6-11FFE21AEFCD}" type="presParOf" srcId="{C47A9A31-3F99-DA4C-BC6E-8B10E04C189A}" destId="{5E0A7A23-10D0-A347-9B1F-46EB691FFF7F}" srcOrd="0" destOrd="0" presId="urn:microsoft.com/office/officeart/2005/8/layout/orgChart1"/>
    <dgm:cxn modelId="{8189D3A2-03A3-164A-B686-BB553DC16186}" type="presParOf" srcId="{C47A9A31-3F99-DA4C-BC6E-8B10E04C189A}" destId="{BE877819-AC96-0F4C-BEE5-907F92E03C72}" srcOrd="1" destOrd="0" presId="urn:microsoft.com/office/officeart/2005/8/layout/orgChart1"/>
    <dgm:cxn modelId="{13FF0354-0A9F-7B49-88E5-0B1F6CC7C4B7}" type="presParOf" srcId="{BE877819-AC96-0F4C-BEE5-907F92E03C72}" destId="{5A82F616-74D4-EF4D-826B-4FEAF12E28B6}" srcOrd="0" destOrd="0" presId="urn:microsoft.com/office/officeart/2005/8/layout/orgChart1"/>
    <dgm:cxn modelId="{AEB5DE1D-901C-9145-8689-63289451B20A}" type="presParOf" srcId="{5A82F616-74D4-EF4D-826B-4FEAF12E28B6}" destId="{5DE1441B-265A-A64E-A811-441A17A6BCE1}" srcOrd="0" destOrd="0" presId="urn:microsoft.com/office/officeart/2005/8/layout/orgChart1"/>
    <dgm:cxn modelId="{8210F7D7-E7DE-A340-AAA1-8B8E3B17FEA7}" type="presParOf" srcId="{5A82F616-74D4-EF4D-826B-4FEAF12E28B6}" destId="{1A57CC0B-6E0C-DB4E-9767-BE78C012EB76}" srcOrd="1" destOrd="0" presId="urn:microsoft.com/office/officeart/2005/8/layout/orgChart1"/>
    <dgm:cxn modelId="{90269763-8E5D-5441-9A36-42373E781D30}" type="presParOf" srcId="{BE877819-AC96-0F4C-BEE5-907F92E03C72}" destId="{A4C335E3-0C26-4F4A-A095-301097408451}" srcOrd="1" destOrd="0" presId="urn:microsoft.com/office/officeart/2005/8/layout/orgChart1"/>
    <dgm:cxn modelId="{FD21972C-E8C0-8142-9FFA-1D75FC24DA8B}" type="presParOf" srcId="{BE877819-AC96-0F4C-BEE5-907F92E03C72}" destId="{6EE6B262-6ECC-6C4F-89A5-F0E9A2CF10BF}" srcOrd="2" destOrd="0" presId="urn:microsoft.com/office/officeart/2005/8/layout/orgChart1"/>
    <dgm:cxn modelId="{60902009-F3CF-D049-A044-35E4FBC06A47}" type="presParOf" srcId="{C47A9A31-3F99-DA4C-BC6E-8B10E04C189A}" destId="{B455AE1E-3A79-A846-9CC6-360694FACC8A}" srcOrd="2" destOrd="0" presId="urn:microsoft.com/office/officeart/2005/8/layout/orgChart1"/>
    <dgm:cxn modelId="{C4B441E6-9E56-0A4E-8ED0-6D0FCC5B26C0}" type="presParOf" srcId="{C47A9A31-3F99-DA4C-BC6E-8B10E04C189A}" destId="{248B1BD4-27B2-C04E-A9E3-A578DB9CE60B}" srcOrd="3" destOrd="0" presId="urn:microsoft.com/office/officeart/2005/8/layout/orgChart1"/>
    <dgm:cxn modelId="{E1F22234-899E-6C46-B68F-28721AB610D2}" type="presParOf" srcId="{248B1BD4-27B2-C04E-A9E3-A578DB9CE60B}" destId="{365ABEC5-C1AC-B145-9B5A-541CDE1845E5}" srcOrd="0" destOrd="0" presId="urn:microsoft.com/office/officeart/2005/8/layout/orgChart1"/>
    <dgm:cxn modelId="{92E5E698-5FC7-E545-9FFB-62B7829C26E6}" type="presParOf" srcId="{365ABEC5-C1AC-B145-9B5A-541CDE1845E5}" destId="{3F243C78-BBEE-8D4E-A93F-DA38B751B987}" srcOrd="0" destOrd="0" presId="urn:microsoft.com/office/officeart/2005/8/layout/orgChart1"/>
    <dgm:cxn modelId="{95DEE1B1-360B-054C-AFBC-99D380289D6D}" type="presParOf" srcId="{365ABEC5-C1AC-B145-9B5A-541CDE1845E5}" destId="{AC0CF79F-980C-D24B-85AD-291E8EB0B812}" srcOrd="1" destOrd="0" presId="urn:microsoft.com/office/officeart/2005/8/layout/orgChart1"/>
    <dgm:cxn modelId="{3373A8A6-605B-B24B-B6EC-6B35130CFDD3}" type="presParOf" srcId="{248B1BD4-27B2-C04E-A9E3-A578DB9CE60B}" destId="{65BF2F4D-E53B-1641-9C35-D74FCA7B4E56}" srcOrd="1" destOrd="0" presId="urn:microsoft.com/office/officeart/2005/8/layout/orgChart1"/>
    <dgm:cxn modelId="{AD741E19-52BB-374B-9247-FDD03463EF99}" type="presParOf" srcId="{248B1BD4-27B2-C04E-A9E3-A578DB9CE60B}" destId="{DD4513DC-3837-B34F-B824-C6040F62BCF3}" srcOrd="2" destOrd="0" presId="urn:microsoft.com/office/officeart/2005/8/layout/orgChart1"/>
    <dgm:cxn modelId="{0862E04E-F319-C245-9FD4-4DB03BF147B2}" type="presParOf" srcId="{83AB901E-93B4-EA43-8BB8-67FDF89ADF24}" destId="{E08FC5FC-4B78-0D4F-A26B-475804F756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5AE1E-3A79-A846-9CC6-360694FACC8A}">
      <dsp:nvSpPr>
        <dsp:cNvPr id="0" name=""/>
        <dsp:cNvSpPr/>
      </dsp:nvSpPr>
      <dsp:spPr>
        <a:xfrm>
          <a:off x="3533757" y="1143063"/>
          <a:ext cx="1364824" cy="479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07"/>
              </a:lnTo>
              <a:lnTo>
                <a:pt x="1364824" y="239807"/>
              </a:lnTo>
              <a:lnTo>
                <a:pt x="1364824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A7A23-10D0-A347-9B1F-46EB691FFF7F}">
      <dsp:nvSpPr>
        <dsp:cNvPr id="0" name=""/>
        <dsp:cNvSpPr/>
      </dsp:nvSpPr>
      <dsp:spPr>
        <a:xfrm>
          <a:off x="2135085" y="1143063"/>
          <a:ext cx="1398671" cy="479615"/>
        </a:xfrm>
        <a:custGeom>
          <a:avLst/>
          <a:gdLst/>
          <a:ahLst/>
          <a:cxnLst/>
          <a:rect l="0" t="0" r="0" b="0"/>
          <a:pathLst>
            <a:path>
              <a:moveTo>
                <a:pt x="1398671" y="0"/>
              </a:moveTo>
              <a:lnTo>
                <a:pt x="1398671" y="239807"/>
              </a:lnTo>
              <a:lnTo>
                <a:pt x="0" y="239807"/>
              </a:lnTo>
              <a:lnTo>
                <a:pt x="0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4776F-8D08-5448-9504-925531DB0FBB}">
      <dsp:nvSpPr>
        <dsp:cNvPr id="0" name=""/>
        <dsp:cNvSpPr/>
      </dsp:nvSpPr>
      <dsp:spPr>
        <a:xfrm>
          <a:off x="2391816" y="1122"/>
          <a:ext cx="2283881" cy="1141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noProof="0" dirty="0"/>
            <a:t>Compétence plurilingue et pluriculturelle</a:t>
          </a:r>
        </a:p>
      </dsp:txBody>
      <dsp:txXfrm>
        <a:off x="2391816" y="1122"/>
        <a:ext cx="2283881" cy="1141940"/>
      </dsp:txXfrm>
    </dsp:sp>
    <dsp:sp modelId="{5DE1441B-265A-A64E-A811-441A17A6BCE1}">
      <dsp:nvSpPr>
        <dsp:cNvPr id="0" name=""/>
        <dsp:cNvSpPr/>
      </dsp:nvSpPr>
      <dsp:spPr>
        <a:xfrm>
          <a:off x="993144" y="1622678"/>
          <a:ext cx="2283881" cy="1141940"/>
        </a:xfrm>
        <a:prstGeom prst="rect">
          <a:avLst/>
        </a:prstGeom>
        <a:noFill/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noProof="0" dirty="0">
              <a:solidFill>
                <a:schemeClr val="accent1">
                  <a:lumMod val="50000"/>
                </a:schemeClr>
              </a:solidFill>
            </a:rPr>
            <a:t>Compréhension plurilingue</a:t>
          </a:r>
        </a:p>
      </dsp:txBody>
      <dsp:txXfrm>
        <a:off x="993144" y="1622678"/>
        <a:ext cx="2283881" cy="1141940"/>
      </dsp:txXfrm>
    </dsp:sp>
    <dsp:sp modelId="{3F243C78-BBEE-8D4E-A93F-DA38B751B987}">
      <dsp:nvSpPr>
        <dsp:cNvPr id="0" name=""/>
        <dsp:cNvSpPr/>
      </dsp:nvSpPr>
      <dsp:spPr>
        <a:xfrm>
          <a:off x="3756641" y="1622678"/>
          <a:ext cx="2283881" cy="1141940"/>
        </a:xfrm>
        <a:prstGeom prst="rect">
          <a:avLst/>
        </a:pr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round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noProof="0">
              <a:solidFill>
                <a:schemeClr val="accent1">
                  <a:lumMod val="50000"/>
                </a:schemeClr>
              </a:solidFill>
            </a:rPr>
            <a:t>Exploitation d’un </a:t>
          </a:r>
          <a:r>
            <a:rPr lang="fr-FR" sz="2600" kern="1200" noProof="0" dirty="0">
              <a:solidFill>
                <a:schemeClr val="accent1">
                  <a:lumMod val="50000"/>
                </a:schemeClr>
              </a:solidFill>
            </a:rPr>
            <a:t>répertoire plurilingue</a:t>
          </a:r>
        </a:p>
      </dsp:txBody>
      <dsp:txXfrm>
        <a:off x="3756641" y="1622678"/>
        <a:ext cx="2283881" cy="11419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17/01/2025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17.01.2025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117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24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EDE7C-4523-E840-80A7-FFE28455D80B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274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hyperlink" Target="http://www.ecml.at/companionvolumetoolbox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c-sa/4.0/deed.fr" TargetMode="Externa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6631E141-3BE4-4C62-BAF6-22C9916635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0333" y="5966902"/>
            <a:ext cx="1958447" cy="668161"/>
          </a:xfrm>
          <a:prstGeom prst="rect">
            <a:avLst/>
          </a:prstGeom>
        </p:spPr>
      </p:pic>
      <p:pic>
        <p:nvPicPr>
          <p:cNvPr id="6" name="Grafik 10">
            <a:extLst>
              <a:ext uri="{FF2B5EF4-FFF2-40B4-BE49-F238E27FC236}">
                <a16:creationId xmlns:a16="http://schemas.microsoft.com/office/drawing/2014/main" id="{1F801271-4D41-459B-A5A6-64E8F203758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6007208"/>
            <a:ext cx="1026915" cy="666881"/>
          </a:xfrm>
          <a:prstGeom prst="rect">
            <a:avLst/>
          </a:prstGeom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6F55123F-3226-4027-837D-BE67EAFD4D6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7569" y="6057982"/>
            <a:ext cx="62613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464646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© 2023.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Cette œuvre est soumise à la licence internationale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Attribution – Pas d’Utilisation Commerciale – Partage dans les Mêmes Conditions 4.0 International Creative Commons CC BY-NC-SA 4.0).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Attribution : Activité originale provenant de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Fischer Johann (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et al.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), </a:t>
            </a:r>
            <a:r>
              <a:rPr kumimoji="0" lang="fr-FR" sz="9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Boîte à outils pour la mise en œuvre du Volume complémentaire du CECR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+mn-cs"/>
              </a:rPr>
              <a:t>, Conseil de l'Europe (Centre européen pour les langues vivantes), 2023, </a:t>
            </a:r>
            <a:r>
              <a:rPr kumimoji="0" lang="fr-FR" sz="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www.ecml.at/companionvolumetoolbox</a:t>
            </a:r>
            <a:r>
              <a:rPr kumimoji="0" lang="en-GB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r>
              <a:rPr kumimoji="0" lang="en-US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219273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La compétence plurilingue dans le </a:t>
            </a:r>
            <a:r>
              <a:rPr lang="fr-FR" b="1" i="1" dirty="0">
                <a:solidFill>
                  <a:schemeClr val="accent5">
                    <a:lumMod val="50000"/>
                  </a:schemeClr>
                </a:solidFill>
              </a:rPr>
              <a:t>Volume complémentaire </a:t>
            </a: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du Cadre Européen Commun de Référence pour les Langues : </a:t>
            </a:r>
            <a:br>
              <a:rPr lang="fr-FR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50000"/>
                  </a:schemeClr>
                </a:solidFill>
              </a:rPr>
              <a:t>la compétence plurilingue</a:t>
            </a:r>
            <a:endParaRPr lang="fr-F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813" y="192562"/>
            <a:ext cx="11592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0" y="178015"/>
            <a:ext cx="1307822" cy="84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0"/>
    </mc:Choice>
    <mc:Fallback xmlns="">
      <p:transition spd="slow" advTm="1201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500" b="1" dirty="0">
                <a:solidFill>
                  <a:srgbClr val="002060"/>
                </a:solidFill>
              </a:rPr>
              <a:t>La compétence plurilingue</a:t>
            </a:r>
            <a:endParaRPr lang="fr-FR" sz="2500" b="1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l">
              <a:buNone/>
            </a:pP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Le plurilinguisme est un concept qui implique les différentes langues qu’une personne connaît ou avec lesquelles elle est en contact, qui sont en corrélation et interagissent pour contribuer à la connaissance communicative d’une personne.</a:t>
            </a:r>
          </a:p>
          <a:p>
            <a:pPr marL="0" indent="0" algn="l">
              <a:buNone/>
            </a:pPr>
            <a:endParaRPr lang="es-ES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l">
              <a:buNone/>
            </a:pPr>
            <a:endParaRPr lang="fr-FR" sz="19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l">
              <a:buNone/>
            </a:pPr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La compétence plurilingue n’est pas la superposition ou la juxtaposition de compétences distinctes, mais l’existence d’une compétence complexe, voire composite, dans laquelle l’utilisateur peut puiser (CECR 2001, p. 128).</a:t>
            </a:r>
          </a:p>
        </p:txBody>
      </p:sp>
    </p:spTree>
    <p:extLst>
      <p:ext uri="{BB962C8B-B14F-4D97-AF65-F5344CB8AC3E}">
        <p14:creationId xmlns:p14="http://schemas.microsoft.com/office/powerpoint/2010/main" val="47924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029"/>
    </mc:Choice>
    <mc:Fallback xmlns="">
      <p:transition spd="slow" advTm="670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500" b="1" dirty="0">
                <a:solidFill>
                  <a:srgbClr val="002060"/>
                </a:solidFill>
              </a:rPr>
              <a:t>La compétence plurilingue</a:t>
            </a:r>
            <a:endParaRPr lang="fr-FR" sz="2500" b="1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La formation en langues n’est plus, en effet, considérée comme un simple moyen de parvenir à la « maîtrise » des langues, chacune considérée de façon isolée, avec le « locuteur natif idéal » comme ultime modèle. L’objectif est de développer un répertoire langagier dans lequel toutes les capacités linguistiques trouvent leur place (CECR 2001, p. 11). </a:t>
            </a: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</a:rPr>
              <a:t>Parler de compétence plurilingue signifie donc revenir au concept d’acteur social et à l’approche actionnelle : des acteurs sociaux capables de fonctionner dans différentes langues et d’agir en tant que médiateurs.</a:t>
            </a:r>
          </a:p>
          <a:p>
            <a:r>
              <a:rPr lang="fr-FR" sz="19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Les langues ne sont pas isolées les unes des autres : elles coexistent et forment un profil linguistique </a:t>
            </a:r>
            <a:r>
              <a:rPr lang="fr-FR" sz="1900" spc="-5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différent </a:t>
            </a:r>
            <a:r>
              <a:rPr lang="fr-FR" sz="1900" dirty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</a:rPr>
              <a:t>et unique pour chaque utilisateur. </a:t>
            </a: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2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621"/>
    </mc:Choice>
    <mc:Fallback xmlns="">
      <p:transition spd="slow" advTm="12562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DA620-D697-A84A-BFD6-2908DD54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500" b="1" dirty="0">
                <a:solidFill>
                  <a:srgbClr val="002060"/>
                </a:solidFill>
              </a:rPr>
              <a:t>Compétence plurilingue dans le VC du CECR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4E60DFE-973E-BA45-BEA5-F5EDCE00F94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91125790"/>
              </p:ext>
            </p:extLst>
          </p:nvPr>
        </p:nvGraphicFramePr>
        <p:xfrm>
          <a:off x="2451417" y="1463611"/>
          <a:ext cx="7033668" cy="2765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Google Shape;359;p38">
            <a:extLst>
              <a:ext uri="{FF2B5EF4-FFF2-40B4-BE49-F238E27FC236}">
                <a16:creationId xmlns:a16="http://schemas.microsoft.com/office/drawing/2014/main" id="{3B2738B0-130E-1A4F-AC9E-4E89A478E9E9}"/>
              </a:ext>
            </a:extLst>
          </p:cNvPr>
          <p:cNvSpPr/>
          <p:nvPr/>
        </p:nvSpPr>
        <p:spPr>
          <a:xfrm>
            <a:off x="1137920" y="1785143"/>
            <a:ext cx="1503679" cy="93059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blipFill dpi="0" rotWithShape="1">
            <a:blip r:embed="rId8">
              <a:alphaModFix amt="59000"/>
            </a:blip>
            <a:srcRect/>
            <a:tile tx="0" ty="0" sx="100000" sy="100000" flip="none" algn="tl"/>
          </a:blipFill>
          <a:ln>
            <a:noFill/>
          </a:ln>
          <a:effectLst>
            <a:outerShdw blurRad="50800" dist="50800" dir="5400000" algn="ctr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380;p38">
            <a:extLst>
              <a:ext uri="{FF2B5EF4-FFF2-40B4-BE49-F238E27FC236}">
                <a16:creationId xmlns:a16="http://schemas.microsoft.com/office/drawing/2014/main" id="{E5D86FD4-CDB4-BB45-83EE-1A6A14FC88F3}"/>
              </a:ext>
            </a:extLst>
          </p:cNvPr>
          <p:cNvSpPr/>
          <p:nvPr/>
        </p:nvSpPr>
        <p:spPr>
          <a:xfrm>
            <a:off x="9521111" y="2974659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9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380;p38">
            <a:extLst>
              <a:ext uri="{FF2B5EF4-FFF2-40B4-BE49-F238E27FC236}">
                <a16:creationId xmlns:a16="http://schemas.microsoft.com/office/drawing/2014/main" id="{FD16775C-30F7-1A49-833A-C926E81F92D0}"/>
              </a:ext>
            </a:extLst>
          </p:cNvPr>
          <p:cNvSpPr/>
          <p:nvPr/>
        </p:nvSpPr>
        <p:spPr>
          <a:xfrm>
            <a:off x="9991141" y="2849720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9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380;p38">
            <a:extLst>
              <a:ext uri="{FF2B5EF4-FFF2-40B4-BE49-F238E27FC236}">
                <a16:creationId xmlns:a16="http://schemas.microsoft.com/office/drawing/2014/main" id="{EF9A2EC4-CBD5-5E4C-A390-837F7A6C000D}"/>
              </a:ext>
            </a:extLst>
          </p:cNvPr>
          <p:cNvSpPr/>
          <p:nvPr/>
        </p:nvSpPr>
        <p:spPr>
          <a:xfrm>
            <a:off x="10461171" y="2974659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9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380;p38">
            <a:extLst>
              <a:ext uri="{FF2B5EF4-FFF2-40B4-BE49-F238E27FC236}">
                <a16:creationId xmlns:a16="http://schemas.microsoft.com/office/drawing/2014/main" id="{9F587E72-6F68-1041-B684-E7860D2A85AA}"/>
              </a:ext>
            </a:extLst>
          </p:cNvPr>
          <p:cNvSpPr/>
          <p:nvPr/>
        </p:nvSpPr>
        <p:spPr>
          <a:xfrm>
            <a:off x="10931201" y="2876070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9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66B62D-0E08-1C48-878D-DC466CA423AC}"/>
              </a:ext>
            </a:extLst>
          </p:cNvPr>
          <p:cNvSpPr txBox="1"/>
          <p:nvPr/>
        </p:nvSpPr>
        <p:spPr>
          <a:xfrm>
            <a:off x="609600" y="4742054"/>
            <a:ext cx="11218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chemeClr val="accent1">
                    <a:lumMod val="50000"/>
                  </a:schemeClr>
                </a:solidFill>
              </a:rPr>
              <a:t>Les langues sont interconnectées et contribuent à développer la compétence communicative d’une personne dans différentes situations sociales et communicatives. Les barrières entre les langues peuvent être surmontées. </a:t>
            </a:r>
          </a:p>
        </p:txBody>
      </p:sp>
    </p:spTree>
    <p:extLst>
      <p:ext uri="{BB962C8B-B14F-4D97-AF65-F5344CB8AC3E}">
        <p14:creationId xmlns:p14="http://schemas.microsoft.com/office/powerpoint/2010/main" val="130396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5677"/>
    </mc:Choice>
    <mc:Fallback xmlns="">
      <p:transition spd="slow" advTm="8567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Breitbild</PresentationFormat>
  <Paragraphs>24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La compétence plurilingue dans le Volume complémentaire du Cadre Européen Commun de Référence pour les Langues :  la compétence plurilingue</vt:lpstr>
      <vt:lpstr>La compétence plurilingue</vt:lpstr>
      <vt:lpstr>La compétence plurilingue</vt:lpstr>
      <vt:lpstr>Compétence plurilingue dans le VC du CECR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Johann Fischer</cp:lastModifiedBy>
  <cp:revision>52</cp:revision>
  <dcterms:created xsi:type="dcterms:W3CDTF">2020-01-08T10:10:35Z</dcterms:created>
  <dcterms:modified xsi:type="dcterms:W3CDTF">2025-01-17T17:06:07Z</dcterms:modified>
</cp:coreProperties>
</file>