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8" r:id="rId3"/>
    <p:sldId id="265" r:id="rId4"/>
    <p:sldId id="270" r:id="rId5"/>
    <p:sldId id="264" r:id="rId6"/>
    <p:sldId id="266" r:id="rId7"/>
    <p:sldId id="269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4BE23B-EA10-C84D-6726-A6B3F765DA32}" name="Marisa Cavalli" initials="MRC" userId="Marisa Cavall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94" autoAdjust="0"/>
    <p:restoredTop sz="93872" autoAdjust="0"/>
  </p:normalViewPr>
  <p:slideViewPr>
    <p:cSldViewPr snapToGrid="0">
      <p:cViewPr varScale="1">
        <p:scale>
          <a:sx n="57" d="100"/>
          <a:sy n="57" d="100"/>
        </p:scale>
        <p:origin x="2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fr-FR" noProof="0" dirty="0"/>
            <a:t>Compétence plurilingue et pluriculturelle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A6A0360B-708A-E449-B9BD-AF8FEC6F41A4}">
      <dgm:prSet phldrT="[Texto]"/>
      <dgm:spPr>
        <a:noFill/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fr-FR" noProof="0" dirty="0">
              <a:solidFill>
                <a:schemeClr val="accent1">
                  <a:lumMod val="50000"/>
                </a:schemeClr>
              </a:solidFill>
            </a:rPr>
            <a:t>Compréhension plurilingue</a:t>
          </a:r>
        </a:p>
      </dgm:t>
    </dgm:pt>
    <dgm:pt modelId="{40099AA2-FC58-D74E-8904-1E7FE62508DA}" type="parTrans" cxnId="{1E86DF99-D6D9-3042-A75C-117359BEE821}">
      <dgm:prSet/>
      <dgm:spPr/>
      <dgm:t>
        <a:bodyPr/>
        <a:lstStyle/>
        <a:p>
          <a:endParaRPr lang="es-ES"/>
        </a:p>
      </dgm:t>
    </dgm:pt>
    <dgm:pt modelId="{F501527E-6E91-8546-A418-1389E7108AC6}" type="sibTrans" cxnId="{1E86DF99-D6D9-3042-A75C-117359BEE821}">
      <dgm:prSet/>
      <dgm:spPr/>
      <dgm:t>
        <a:bodyPr/>
        <a:lstStyle/>
        <a:p>
          <a:endParaRPr lang="es-ES"/>
        </a:p>
      </dgm:t>
    </dgm:pt>
    <dgm:pt modelId="{ED12D700-158A-9648-BDEC-9FCDD88BD7E7}">
      <dgm:prSet phldrT="[Texto]"/>
      <dgm:spPr>
        <a:noFill/>
        <a:ln>
          <a:solidFill>
            <a:schemeClr val="accent1">
              <a:lumMod val="75000"/>
            </a:schemeClr>
          </a:solidFill>
          <a:round/>
        </a:ln>
      </dgm:spPr>
      <dgm:t>
        <a:bodyPr/>
        <a:lstStyle/>
        <a:p>
          <a:r>
            <a:rPr lang="fr-FR" noProof="0" dirty="0">
              <a:solidFill>
                <a:schemeClr val="accent1">
                  <a:lumMod val="50000"/>
                </a:schemeClr>
              </a:solidFill>
            </a:rPr>
            <a:t>Exploitation d’un répertoire plurilingue</a:t>
          </a:r>
        </a:p>
      </dgm:t>
    </dgm:pt>
    <dgm:pt modelId="{E9255314-3273-5A46-9C29-FA9CAD358DFF}" type="parTrans" cxnId="{5CCBAAE2-E914-C843-B7AB-A227D83475EF}">
      <dgm:prSet/>
      <dgm:spPr/>
      <dgm:t>
        <a:bodyPr/>
        <a:lstStyle/>
        <a:p>
          <a:endParaRPr lang="es-ES"/>
        </a:p>
      </dgm:t>
    </dgm:pt>
    <dgm:pt modelId="{8DDFBAAF-3F3C-4943-A2F0-CF6517B6F98E}" type="sibTrans" cxnId="{5CCBAAE2-E914-C843-B7AB-A227D83475EF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5E0A7A23-10D0-A347-9B1F-46EB691FFF7F}" type="pres">
      <dgm:prSet presAssocID="{40099AA2-FC58-D74E-8904-1E7FE62508DA}" presName="Name37" presStyleLbl="parChTrans1D2" presStyleIdx="0" presStyleCnt="2"/>
      <dgm:spPr/>
    </dgm:pt>
    <dgm:pt modelId="{BE877819-AC96-0F4C-BEE5-907F92E03C72}" type="pres">
      <dgm:prSet presAssocID="{A6A0360B-708A-E449-B9BD-AF8FEC6F41A4}" presName="hierRoot2" presStyleCnt="0">
        <dgm:presLayoutVars>
          <dgm:hierBranch val="init"/>
        </dgm:presLayoutVars>
      </dgm:prSet>
      <dgm:spPr/>
    </dgm:pt>
    <dgm:pt modelId="{5A82F616-74D4-EF4D-826B-4FEAF12E28B6}" type="pres">
      <dgm:prSet presAssocID="{A6A0360B-708A-E449-B9BD-AF8FEC6F41A4}" presName="rootComposite" presStyleCnt="0"/>
      <dgm:spPr/>
    </dgm:pt>
    <dgm:pt modelId="{5DE1441B-265A-A64E-A811-441A17A6BCE1}" type="pres">
      <dgm:prSet presAssocID="{A6A0360B-708A-E449-B9BD-AF8FEC6F41A4}" presName="rootText" presStyleLbl="node2" presStyleIdx="0" presStyleCnt="2">
        <dgm:presLayoutVars>
          <dgm:chPref val="3"/>
        </dgm:presLayoutVars>
      </dgm:prSet>
      <dgm:spPr/>
    </dgm:pt>
    <dgm:pt modelId="{1A57CC0B-6E0C-DB4E-9767-BE78C012EB76}" type="pres">
      <dgm:prSet presAssocID="{A6A0360B-708A-E449-B9BD-AF8FEC6F41A4}" presName="rootConnector" presStyleLbl="node2" presStyleIdx="0" presStyleCnt="2"/>
      <dgm:spPr/>
    </dgm:pt>
    <dgm:pt modelId="{A4C335E3-0C26-4F4A-A095-301097408451}" type="pres">
      <dgm:prSet presAssocID="{A6A0360B-708A-E449-B9BD-AF8FEC6F41A4}" presName="hierChild4" presStyleCnt="0"/>
      <dgm:spPr/>
    </dgm:pt>
    <dgm:pt modelId="{6EE6B262-6ECC-6C4F-89A5-F0E9A2CF10BF}" type="pres">
      <dgm:prSet presAssocID="{A6A0360B-708A-E449-B9BD-AF8FEC6F41A4}" presName="hierChild5" presStyleCnt="0"/>
      <dgm:spPr/>
    </dgm:pt>
    <dgm:pt modelId="{B455AE1E-3A79-A846-9CC6-360694FACC8A}" type="pres">
      <dgm:prSet presAssocID="{E9255314-3273-5A46-9C29-FA9CAD358DFF}" presName="Name37" presStyleLbl="parChTrans1D2" presStyleIdx="1" presStyleCnt="2"/>
      <dgm:spPr/>
    </dgm:pt>
    <dgm:pt modelId="{248B1BD4-27B2-C04E-A9E3-A578DB9CE60B}" type="pres">
      <dgm:prSet presAssocID="{ED12D700-158A-9648-BDEC-9FCDD88BD7E7}" presName="hierRoot2" presStyleCnt="0">
        <dgm:presLayoutVars>
          <dgm:hierBranch val="init"/>
        </dgm:presLayoutVars>
      </dgm:prSet>
      <dgm:spPr/>
    </dgm:pt>
    <dgm:pt modelId="{365ABEC5-C1AC-B145-9B5A-541CDE1845E5}" type="pres">
      <dgm:prSet presAssocID="{ED12D700-158A-9648-BDEC-9FCDD88BD7E7}" presName="rootComposite" presStyleCnt="0"/>
      <dgm:spPr/>
    </dgm:pt>
    <dgm:pt modelId="{3F243C78-BBEE-8D4E-A93F-DA38B751B987}" type="pres">
      <dgm:prSet presAssocID="{ED12D700-158A-9648-BDEC-9FCDD88BD7E7}" presName="rootText" presStyleLbl="node2" presStyleIdx="1" presStyleCnt="2">
        <dgm:presLayoutVars>
          <dgm:chPref val="3"/>
        </dgm:presLayoutVars>
      </dgm:prSet>
      <dgm:spPr/>
    </dgm:pt>
    <dgm:pt modelId="{AC0CF79F-980C-D24B-85AD-291E8EB0B812}" type="pres">
      <dgm:prSet presAssocID="{ED12D700-158A-9648-BDEC-9FCDD88BD7E7}" presName="rootConnector" presStyleLbl="node2" presStyleIdx="1" presStyleCnt="2"/>
      <dgm:spPr/>
    </dgm:pt>
    <dgm:pt modelId="{65BF2F4D-E53B-1641-9C35-D74FCA7B4E56}" type="pres">
      <dgm:prSet presAssocID="{ED12D700-158A-9648-BDEC-9FCDD88BD7E7}" presName="hierChild4" presStyleCnt="0"/>
      <dgm:spPr/>
    </dgm:pt>
    <dgm:pt modelId="{DD4513DC-3837-B34F-B824-C6040F62BCF3}" type="pres">
      <dgm:prSet presAssocID="{ED12D700-158A-9648-BDEC-9FCDD88BD7E7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0B3F4023-B0CD-894C-A0ED-7C17086C4ABA}" type="presOf" srcId="{ED12D700-158A-9648-BDEC-9FCDD88BD7E7}" destId="{3F243C78-BBEE-8D4E-A93F-DA38B751B987}" srcOrd="0" destOrd="0" presId="urn:microsoft.com/office/officeart/2005/8/layout/orgChart1"/>
    <dgm:cxn modelId="{65202238-BF99-0C45-92FD-1A5242EA79FB}" type="presOf" srcId="{A6A0360B-708A-E449-B9BD-AF8FEC6F41A4}" destId="{1A57CC0B-6E0C-DB4E-9767-BE78C012EB76}" srcOrd="1" destOrd="0" presId="urn:microsoft.com/office/officeart/2005/8/layout/orgChart1"/>
    <dgm:cxn modelId="{F66B2398-56C6-5143-9116-D11B7983CEBE}" type="presOf" srcId="{A6A0360B-708A-E449-B9BD-AF8FEC6F41A4}" destId="{5DE1441B-265A-A64E-A811-441A17A6BCE1}" srcOrd="0" destOrd="0" presId="urn:microsoft.com/office/officeart/2005/8/layout/orgChart1"/>
    <dgm:cxn modelId="{1E86DF99-D6D9-3042-A75C-117359BEE821}" srcId="{7D3CF412-6189-A346-9230-7FB55040FDCB}" destId="{A6A0360B-708A-E449-B9BD-AF8FEC6F41A4}" srcOrd="0" destOrd="0" parTransId="{40099AA2-FC58-D74E-8904-1E7FE62508DA}" sibTransId="{F501527E-6E91-8546-A418-1389E7108AC6}"/>
    <dgm:cxn modelId="{D37245D2-DC2F-7647-B723-D116FAA3F0BD}" type="presOf" srcId="{E9255314-3273-5A46-9C29-FA9CAD358DFF}" destId="{B455AE1E-3A79-A846-9CC6-360694FACC8A}" srcOrd="0" destOrd="0" presId="urn:microsoft.com/office/officeart/2005/8/layout/orgChart1"/>
    <dgm:cxn modelId="{5CCBAAE2-E914-C843-B7AB-A227D83475EF}" srcId="{7D3CF412-6189-A346-9230-7FB55040FDCB}" destId="{ED12D700-158A-9648-BDEC-9FCDD88BD7E7}" srcOrd="1" destOrd="0" parTransId="{E9255314-3273-5A46-9C29-FA9CAD358DFF}" sibTransId="{8DDFBAAF-3F3C-4943-A2F0-CF6517B6F98E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24174F4-E17B-E245-97B0-7A751FB411C6}" type="presOf" srcId="{ED12D700-158A-9648-BDEC-9FCDD88BD7E7}" destId="{AC0CF79F-980C-D24B-85AD-291E8EB0B812}" srcOrd="1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693EDCFF-46D7-8E4F-9818-A8276247895C}" type="presOf" srcId="{40099AA2-FC58-D74E-8904-1E7FE62508DA}" destId="{5E0A7A23-10D0-A347-9B1F-46EB691FFF7F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4EC11EBB-C565-F441-BAA6-11FFE21AEFCD}" type="presParOf" srcId="{C47A9A31-3F99-DA4C-BC6E-8B10E04C189A}" destId="{5E0A7A23-10D0-A347-9B1F-46EB691FFF7F}" srcOrd="0" destOrd="0" presId="urn:microsoft.com/office/officeart/2005/8/layout/orgChart1"/>
    <dgm:cxn modelId="{8189D3A2-03A3-164A-B686-BB553DC16186}" type="presParOf" srcId="{C47A9A31-3F99-DA4C-BC6E-8B10E04C189A}" destId="{BE877819-AC96-0F4C-BEE5-907F92E03C72}" srcOrd="1" destOrd="0" presId="urn:microsoft.com/office/officeart/2005/8/layout/orgChart1"/>
    <dgm:cxn modelId="{13FF0354-0A9F-7B49-88E5-0B1F6CC7C4B7}" type="presParOf" srcId="{BE877819-AC96-0F4C-BEE5-907F92E03C72}" destId="{5A82F616-74D4-EF4D-826B-4FEAF12E28B6}" srcOrd="0" destOrd="0" presId="urn:microsoft.com/office/officeart/2005/8/layout/orgChart1"/>
    <dgm:cxn modelId="{AEB5DE1D-901C-9145-8689-63289451B20A}" type="presParOf" srcId="{5A82F616-74D4-EF4D-826B-4FEAF12E28B6}" destId="{5DE1441B-265A-A64E-A811-441A17A6BCE1}" srcOrd="0" destOrd="0" presId="urn:microsoft.com/office/officeart/2005/8/layout/orgChart1"/>
    <dgm:cxn modelId="{8210F7D7-E7DE-A340-AAA1-8B8E3B17FEA7}" type="presParOf" srcId="{5A82F616-74D4-EF4D-826B-4FEAF12E28B6}" destId="{1A57CC0B-6E0C-DB4E-9767-BE78C012EB76}" srcOrd="1" destOrd="0" presId="urn:microsoft.com/office/officeart/2005/8/layout/orgChart1"/>
    <dgm:cxn modelId="{90269763-8E5D-5441-9A36-42373E781D30}" type="presParOf" srcId="{BE877819-AC96-0F4C-BEE5-907F92E03C72}" destId="{A4C335E3-0C26-4F4A-A095-301097408451}" srcOrd="1" destOrd="0" presId="urn:microsoft.com/office/officeart/2005/8/layout/orgChart1"/>
    <dgm:cxn modelId="{FD21972C-E8C0-8142-9FFA-1D75FC24DA8B}" type="presParOf" srcId="{BE877819-AC96-0F4C-BEE5-907F92E03C72}" destId="{6EE6B262-6ECC-6C4F-89A5-F0E9A2CF10BF}" srcOrd="2" destOrd="0" presId="urn:microsoft.com/office/officeart/2005/8/layout/orgChart1"/>
    <dgm:cxn modelId="{60902009-F3CF-D049-A044-35E4FBC06A47}" type="presParOf" srcId="{C47A9A31-3F99-DA4C-BC6E-8B10E04C189A}" destId="{B455AE1E-3A79-A846-9CC6-360694FACC8A}" srcOrd="2" destOrd="0" presId="urn:microsoft.com/office/officeart/2005/8/layout/orgChart1"/>
    <dgm:cxn modelId="{C4B441E6-9E56-0A4E-8ED0-6D0FCC5B26C0}" type="presParOf" srcId="{C47A9A31-3F99-DA4C-BC6E-8B10E04C189A}" destId="{248B1BD4-27B2-C04E-A9E3-A578DB9CE60B}" srcOrd="3" destOrd="0" presId="urn:microsoft.com/office/officeart/2005/8/layout/orgChart1"/>
    <dgm:cxn modelId="{E1F22234-899E-6C46-B68F-28721AB610D2}" type="presParOf" srcId="{248B1BD4-27B2-C04E-A9E3-A578DB9CE60B}" destId="{365ABEC5-C1AC-B145-9B5A-541CDE1845E5}" srcOrd="0" destOrd="0" presId="urn:microsoft.com/office/officeart/2005/8/layout/orgChart1"/>
    <dgm:cxn modelId="{92E5E698-5FC7-E545-9FFB-62B7829C26E6}" type="presParOf" srcId="{365ABEC5-C1AC-B145-9B5A-541CDE1845E5}" destId="{3F243C78-BBEE-8D4E-A93F-DA38B751B987}" srcOrd="0" destOrd="0" presId="urn:microsoft.com/office/officeart/2005/8/layout/orgChart1"/>
    <dgm:cxn modelId="{95DEE1B1-360B-054C-AFBC-99D380289D6D}" type="presParOf" srcId="{365ABEC5-C1AC-B145-9B5A-541CDE1845E5}" destId="{AC0CF79F-980C-D24B-85AD-291E8EB0B812}" srcOrd="1" destOrd="0" presId="urn:microsoft.com/office/officeart/2005/8/layout/orgChart1"/>
    <dgm:cxn modelId="{3373A8A6-605B-B24B-B6EC-6B35130CFDD3}" type="presParOf" srcId="{248B1BD4-27B2-C04E-A9E3-A578DB9CE60B}" destId="{65BF2F4D-E53B-1641-9C35-D74FCA7B4E56}" srcOrd="1" destOrd="0" presId="urn:microsoft.com/office/officeart/2005/8/layout/orgChart1"/>
    <dgm:cxn modelId="{AD741E19-52BB-374B-9247-FDD03463EF99}" type="presParOf" srcId="{248B1BD4-27B2-C04E-A9E3-A578DB9CE60B}" destId="{DD4513DC-3837-B34F-B824-C6040F62BCF3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5AE1E-3A79-A846-9CC6-360694FACC8A}">
      <dsp:nvSpPr>
        <dsp:cNvPr id="0" name=""/>
        <dsp:cNvSpPr/>
      </dsp:nvSpPr>
      <dsp:spPr>
        <a:xfrm>
          <a:off x="3516834" y="1143063"/>
          <a:ext cx="1381748" cy="479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07"/>
              </a:lnTo>
              <a:lnTo>
                <a:pt x="1381748" y="239807"/>
              </a:lnTo>
              <a:lnTo>
                <a:pt x="1381748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7A23-10D0-A347-9B1F-46EB691FFF7F}">
      <dsp:nvSpPr>
        <dsp:cNvPr id="0" name=""/>
        <dsp:cNvSpPr/>
      </dsp:nvSpPr>
      <dsp:spPr>
        <a:xfrm>
          <a:off x="2135085" y="1143063"/>
          <a:ext cx="1381748" cy="479615"/>
        </a:xfrm>
        <a:custGeom>
          <a:avLst/>
          <a:gdLst/>
          <a:ahLst/>
          <a:cxnLst/>
          <a:rect l="0" t="0" r="0" b="0"/>
          <a:pathLst>
            <a:path>
              <a:moveTo>
                <a:pt x="1381748" y="0"/>
              </a:moveTo>
              <a:lnTo>
                <a:pt x="1381748" y="239807"/>
              </a:lnTo>
              <a:lnTo>
                <a:pt x="0" y="239807"/>
              </a:lnTo>
              <a:lnTo>
                <a:pt x="0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2374893" y="1122"/>
          <a:ext cx="2283881" cy="1141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noProof="0" dirty="0"/>
            <a:t>Compétence plurilingue et pluriculturelle</a:t>
          </a:r>
        </a:p>
      </dsp:txBody>
      <dsp:txXfrm>
        <a:off x="2374893" y="1122"/>
        <a:ext cx="2283881" cy="1141940"/>
      </dsp:txXfrm>
    </dsp:sp>
    <dsp:sp modelId="{5DE1441B-265A-A64E-A811-441A17A6BCE1}">
      <dsp:nvSpPr>
        <dsp:cNvPr id="0" name=""/>
        <dsp:cNvSpPr/>
      </dsp:nvSpPr>
      <dsp:spPr>
        <a:xfrm>
          <a:off x="993144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noProof="0" dirty="0">
              <a:solidFill>
                <a:schemeClr val="accent1">
                  <a:lumMod val="50000"/>
                </a:schemeClr>
              </a:solidFill>
            </a:rPr>
            <a:t>Compréhension plurilingue</a:t>
          </a:r>
        </a:p>
      </dsp:txBody>
      <dsp:txXfrm>
        <a:off x="993144" y="1622678"/>
        <a:ext cx="2283881" cy="1141940"/>
      </dsp:txXfrm>
    </dsp:sp>
    <dsp:sp modelId="{3F243C78-BBEE-8D4E-A93F-DA38B751B987}">
      <dsp:nvSpPr>
        <dsp:cNvPr id="0" name=""/>
        <dsp:cNvSpPr/>
      </dsp:nvSpPr>
      <dsp:spPr>
        <a:xfrm>
          <a:off x="3756641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round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noProof="0" dirty="0">
              <a:solidFill>
                <a:schemeClr val="accent1">
                  <a:lumMod val="50000"/>
                </a:schemeClr>
              </a:solidFill>
            </a:rPr>
            <a:t>Exploitation d’un répertoire plurilingue</a:t>
          </a:r>
        </a:p>
      </dsp:txBody>
      <dsp:txXfrm>
        <a:off x="3756641" y="1622678"/>
        <a:ext cx="2283881" cy="1141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17.01.2025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332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117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2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4654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1423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hyperlink" Target="http://www.ecml.at/companionvolumetoolbox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sa/4.0/deed.fr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Cliquez pour modifier le style du titre principal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Cliquez pour modifier les styles de texte du Master</a:t>
            </a:r>
          </a:p>
          <a:p>
            <a:pPr lvl="1"/>
            <a:r>
              <a:rPr lang="en-US" dirty="0"/>
              <a:t>Deuxième niveau</a:t>
            </a:r>
          </a:p>
          <a:p>
            <a:pPr lvl="2"/>
            <a:r>
              <a:rPr lang="en-US" dirty="0"/>
              <a:t>Troisième niveau</a:t>
            </a:r>
          </a:p>
          <a:p>
            <a:pPr lvl="3"/>
            <a:r>
              <a:rPr lang="en-US" dirty="0"/>
              <a:t>Quatrième niveau</a:t>
            </a:r>
          </a:p>
          <a:p>
            <a:pPr lvl="4"/>
            <a:r>
              <a:rPr lang="en-US" dirty="0"/>
              <a:t>Cinquième niveau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18" y="166535"/>
            <a:ext cx="1742101" cy="1131324"/>
          </a:xfrm>
          <a:prstGeom prst="rect">
            <a:avLst/>
          </a:prstGeom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id="{E46D4E53-FFB9-4E30-9826-106496540B0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pic>
        <p:nvPicPr>
          <p:cNvPr id="16" name="Grafik 10">
            <a:extLst>
              <a:ext uri="{FF2B5EF4-FFF2-40B4-BE49-F238E27FC236}">
                <a16:creationId xmlns:a16="http://schemas.microsoft.com/office/drawing/2014/main" id="{CF69BE50-3F37-4C6A-A9AE-BA6477FD123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6007208"/>
            <a:ext cx="1026915" cy="666881"/>
          </a:xfrm>
          <a:prstGeom prst="rect">
            <a:avLst/>
          </a:prstGeom>
        </p:spPr>
      </p:pic>
      <p:sp>
        <p:nvSpPr>
          <p:cNvPr id="17" name="Rectangle 3">
            <a:extLst>
              <a:ext uri="{FF2B5EF4-FFF2-40B4-BE49-F238E27FC236}">
                <a16:creationId xmlns:a16="http://schemas.microsoft.com/office/drawing/2014/main" id="{CE69D5FC-069D-41BF-82AB-9D8EC8664EB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7569" y="6057982"/>
            <a:ext cx="6261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œuvre est soumise à la licence internationale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Attribution – Pas d’Utilisation Commerciale – Partage dans les Mêmes Conditions 4.0 International Creative Commons CC BY-NC-SA 4.0).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Attribution : Activité originale provenant de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Fischer Johann (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et al.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), 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Boîte à outils pour la mise en œuvre du Volume complémentaire du CECR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Conseil de l'Europe (Centre européen pour les langues vivantes), 2023,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www.ecml.at/companionvolumetoolbox</a:t>
            </a:r>
            <a:r>
              <a:rPr kumimoji="0" lang="en-GB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m.coe.int/168069d29c" TargetMode="External"/><Relationship Id="rId7" Type="http://schemas.openxmlformats.org/officeDocument/2006/relationships/hyperlink" Target="https://www.learntechlib.org/p/207532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ml.at/carap" TargetMode="External"/><Relationship Id="rId5" Type="http://schemas.openxmlformats.org/officeDocument/2006/relationships/hyperlink" Target="https://rm.coe.int/CoERMPublicCommonSearchServices/DisplayDCTMContent?documentId=09000016804595e7" TargetMode="External"/><Relationship Id="rId4" Type="http://schemas.openxmlformats.org/officeDocument/2006/relationships/hyperlink" Target="https://www.coe.int/fr/web/portfol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65463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La compétence plurilingue dans le </a:t>
            </a:r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Volume complémentaire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du Cadre Européen Commun de Référence pour les Langues : </a:t>
            </a:r>
            <a:br>
              <a:rPr lang="fr-FR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la compétence plurilingue</a:t>
            </a:r>
            <a:endParaRPr lang="fr-F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- Boîte d'outils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17"/>
    </mc:Choice>
    <mc:Fallback xmlns="">
      <p:transition spd="slow" advTm="1291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Compétence pluriculturelle ou multiculturelle 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397000"/>
            <a:ext cx="11218862" cy="42132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Le CECR établit une distinction entre les compétences plurilingues et pluriculturelles et les compétences multilingues et multiculturelles. </a:t>
            </a:r>
          </a:p>
          <a:p>
            <a:pPr marL="0" indent="0">
              <a:buNone/>
            </a:pPr>
            <a:endParaRPr lang="es-E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Google Shape;402;p38">
            <a:extLst>
              <a:ext uri="{FF2B5EF4-FFF2-40B4-BE49-F238E27FC236}">
                <a16:creationId xmlns:a16="http://schemas.microsoft.com/office/drawing/2014/main" id="{502D59B7-87B9-458C-977E-AD253DB04E33}"/>
              </a:ext>
            </a:extLst>
          </p:cNvPr>
          <p:cNvSpPr/>
          <p:nvPr/>
        </p:nvSpPr>
        <p:spPr>
          <a:xfrm>
            <a:off x="2188771" y="3554716"/>
            <a:ext cx="948129" cy="8889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86" y="3776"/>
                </a:moveTo>
                <a:lnTo>
                  <a:pt x="18150" y="3939"/>
                </a:lnTo>
                <a:lnTo>
                  <a:pt x="17904" y="3994"/>
                </a:lnTo>
                <a:lnTo>
                  <a:pt x="17686" y="4021"/>
                </a:lnTo>
                <a:lnTo>
                  <a:pt x="17220" y="4049"/>
                </a:lnTo>
                <a:lnTo>
                  <a:pt x="17302" y="4021"/>
                </a:lnTo>
                <a:lnTo>
                  <a:pt x="17658" y="3913"/>
                </a:lnTo>
                <a:lnTo>
                  <a:pt x="17986" y="3776"/>
                </a:lnTo>
                <a:close/>
                <a:moveTo>
                  <a:pt x="12046" y="2934"/>
                </a:moveTo>
                <a:lnTo>
                  <a:pt x="12155" y="2961"/>
                </a:lnTo>
                <a:lnTo>
                  <a:pt x="12237" y="2989"/>
                </a:lnTo>
                <a:lnTo>
                  <a:pt x="12265" y="3016"/>
                </a:lnTo>
                <a:lnTo>
                  <a:pt x="12292" y="3071"/>
                </a:lnTo>
                <a:lnTo>
                  <a:pt x="12319" y="3124"/>
                </a:lnTo>
                <a:lnTo>
                  <a:pt x="12292" y="3179"/>
                </a:lnTo>
                <a:lnTo>
                  <a:pt x="12237" y="3315"/>
                </a:lnTo>
                <a:lnTo>
                  <a:pt x="12155" y="3450"/>
                </a:lnTo>
                <a:lnTo>
                  <a:pt x="12046" y="3560"/>
                </a:lnTo>
                <a:lnTo>
                  <a:pt x="11854" y="3750"/>
                </a:lnTo>
                <a:lnTo>
                  <a:pt x="11444" y="4076"/>
                </a:lnTo>
                <a:lnTo>
                  <a:pt x="10978" y="4347"/>
                </a:lnTo>
                <a:lnTo>
                  <a:pt x="10485" y="4592"/>
                </a:lnTo>
                <a:lnTo>
                  <a:pt x="9992" y="4755"/>
                </a:lnTo>
                <a:lnTo>
                  <a:pt x="9883" y="4783"/>
                </a:lnTo>
                <a:lnTo>
                  <a:pt x="9828" y="4755"/>
                </a:lnTo>
                <a:lnTo>
                  <a:pt x="9774" y="4701"/>
                </a:lnTo>
                <a:lnTo>
                  <a:pt x="9774" y="4483"/>
                </a:lnTo>
                <a:lnTo>
                  <a:pt x="9801" y="4320"/>
                </a:lnTo>
                <a:lnTo>
                  <a:pt x="9801" y="3994"/>
                </a:lnTo>
                <a:lnTo>
                  <a:pt x="9774" y="3668"/>
                </a:lnTo>
                <a:lnTo>
                  <a:pt x="9746" y="3613"/>
                </a:lnTo>
                <a:lnTo>
                  <a:pt x="9581" y="3532"/>
                </a:lnTo>
                <a:lnTo>
                  <a:pt x="9445" y="3505"/>
                </a:lnTo>
                <a:lnTo>
                  <a:pt x="9281" y="3450"/>
                </a:lnTo>
                <a:lnTo>
                  <a:pt x="9144" y="3369"/>
                </a:lnTo>
                <a:lnTo>
                  <a:pt x="9089" y="3287"/>
                </a:lnTo>
                <a:lnTo>
                  <a:pt x="9035" y="3234"/>
                </a:lnTo>
                <a:lnTo>
                  <a:pt x="9664" y="3098"/>
                </a:lnTo>
                <a:lnTo>
                  <a:pt x="9965" y="3043"/>
                </a:lnTo>
                <a:lnTo>
                  <a:pt x="10294" y="2989"/>
                </a:lnTo>
                <a:lnTo>
                  <a:pt x="10540" y="2961"/>
                </a:lnTo>
                <a:lnTo>
                  <a:pt x="11252" y="2961"/>
                </a:lnTo>
                <a:lnTo>
                  <a:pt x="11663" y="2934"/>
                </a:lnTo>
                <a:lnTo>
                  <a:pt x="12046" y="2934"/>
                </a:lnTo>
                <a:close/>
                <a:moveTo>
                  <a:pt x="11745" y="2635"/>
                </a:moveTo>
                <a:lnTo>
                  <a:pt x="11444" y="2663"/>
                </a:lnTo>
                <a:lnTo>
                  <a:pt x="10376" y="2663"/>
                </a:lnTo>
                <a:lnTo>
                  <a:pt x="9910" y="2717"/>
                </a:lnTo>
                <a:lnTo>
                  <a:pt x="9472" y="2771"/>
                </a:lnTo>
                <a:lnTo>
                  <a:pt x="9007" y="2880"/>
                </a:lnTo>
                <a:lnTo>
                  <a:pt x="8980" y="2880"/>
                </a:lnTo>
                <a:lnTo>
                  <a:pt x="8870" y="2908"/>
                </a:lnTo>
                <a:lnTo>
                  <a:pt x="8788" y="2961"/>
                </a:lnTo>
                <a:lnTo>
                  <a:pt x="8733" y="3016"/>
                </a:lnTo>
                <a:lnTo>
                  <a:pt x="8706" y="3098"/>
                </a:lnTo>
                <a:lnTo>
                  <a:pt x="8678" y="3179"/>
                </a:lnTo>
                <a:lnTo>
                  <a:pt x="8706" y="3287"/>
                </a:lnTo>
                <a:lnTo>
                  <a:pt x="8733" y="3369"/>
                </a:lnTo>
                <a:lnTo>
                  <a:pt x="8788" y="3478"/>
                </a:lnTo>
                <a:lnTo>
                  <a:pt x="8842" y="3560"/>
                </a:lnTo>
                <a:lnTo>
                  <a:pt x="9007" y="3723"/>
                </a:lnTo>
                <a:lnTo>
                  <a:pt x="9199" y="3831"/>
                </a:lnTo>
                <a:lnTo>
                  <a:pt x="9390" y="3886"/>
                </a:lnTo>
                <a:lnTo>
                  <a:pt x="9390" y="4293"/>
                </a:lnTo>
                <a:lnTo>
                  <a:pt x="9363" y="4483"/>
                </a:lnTo>
                <a:lnTo>
                  <a:pt x="9390" y="4701"/>
                </a:lnTo>
                <a:lnTo>
                  <a:pt x="9417" y="4864"/>
                </a:lnTo>
                <a:lnTo>
                  <a:pt x="9445" y="4946"/>
                </a:lnTo>
                <a:lnTo>
                  <a:pt x="9499" y="5027"/>
                </a:lnTo>
                <a:lnTo>
                  <a:pt x="9554" y="5081"/>
                </a:lnTo>
                <a:lnTo>
                  <a:pt x="9637" y="5109"/>
                </a:lnTo>
                <a:lnTo>
                  <a:pt x="9719" y="5135"/>
                </a:lnTo>
                <a:lnTo>
                  <a:pt x="9828" y="5162"/>
                </a:lnTo>
                <a:lnTo>
                  <a:pt x="9992" y="5162"/>
                </a:lnTo>
                <a:lnTo>
                  <a:pt x="10129" y="5135"/>
                </a:lnTo>
                <a:lnTo>
                  <a:pt x="10431" y="5027"/>
                </a:lnTo>
                <a:lnTo>
                  <a:pt x="10704" y="4891"/>
                </a:lnTo>
                <a:lnTo>
                  <a:pt x="10978" y="4728"/>
                </a:lnTo>
                <a:lnTo>
                  <a:pt x="11334" y="4538"/>
                </a:lnTo>
                <a:lnTo>
                  <a:pt x="11663" y="4320"/>
                </a:lnTo>
                <a:lnTo>
                  <a:pt x="11991" y="4076"/>
                </a:lnTo>
                <a:lnTo>
                  <a:pt x="12319" y="3831"/>
                </a:lnTo>
                <a:lnTo>
                  <a:pt x="12456" y="3641"/>
                </a:lnTo>
                <a:lnTo>
                  <a:pt x="12565" y="3450"/>
                </a:lnTo>
                <a:lnTo>
                  <a:pt x="12647" y="3261"/>
                </a:lnTo>
                <a:lnTo>
                  <a:pt x="12647" y="3098"/>
                </a:lnTo>
                <a:lnTo>
                  <a:pt x="12593" y="2934"/>
                </a:lnTo>
                <a:lnTo>
                  <a:pt x="12538" y="2880"/>
                </a:lnTo>
                <a:lnTo>
                  <a:pt x="12483" y="2798"/>
                </a:lnTo>
                <a:lnTo>
                  <a:pt x="12292" y="2717"/>
                </a:lnTo>
                <a:lnTo>
                  <a:pt x="12046" y="2663"/>
                </a:lnTo>
                <a:lnTo>
                  <a:pt x="11745" y="2635"/>
                </a:lnTo>
                <a:close/>
                <a:moveTo>
                  <a:pt x="12922" y="5624"/>
                </a:moveTo>
                <a:lnTo>
                  <a:pt x="12949" y="5651"/>
                </a:lnTo>
                <a:lnTo>
                  <a:pt x="13058" y="5733"/>
                </a:lnTo>
                <a:lnTo>
                  <a:pt x="13113" y="5842"/>
                </a:lnTo>
                <a:lnTo>
                  <a:pt x="13113" y="5950"/>
                </a:lnTo>
                <a:lnTo>
                  <a:pt x="13058" y="6059"/>
                </a:lnTo>
                <a:lnTo>
                  <a:pt x="13004" y="6140"/>
                </a:lnTo>
                <a:lnTo>
                  <a:pt x="12922" y="6195"/>
                </a:lnTo>
                <a:lnTo>
                  <a:pt x="12840" y="6222"/>
                </a:lnTo>
                <a:lnTo>
                  <a:pt x="12758" y="6222"/>
                </a:lnTo>
                <a:lnTo>
                  <a:pt x="12840" y="5896"/>
                </a:lnTo>
                <a:lnTo>
                  <a:pt x="12867" y="5761"/>
                </a:lnTo>
                <a:lnTo>
                  <a:pt x="12922" y="5624"/>
                </a:lnTo>
                <a:close/>
                <a:moveTo>
                  <a:pt x="12922" y="5217"/>
                </a:moveTo>
                <a:lnTo>
                  <a:pt x="12785" y="5272"/>
                </a:lnTo>
                <a:lnTo>
                  <a:pt x="12647" y="5380"/>
                </a:lnTo>
                <a:lnTo>
                  <a:pt x="12538" y="5516"/>
                </a:lnTo>
                <a:lnTo>
                  <a:pt x="12483" y="5679"/>
                </a:lnTo>
                <a:lnTo>
                  <a:pt x="12429" y="5869"/>
                </a:lnTo>
                <a:lnTo>
                  <a:pt x="12401" y="6059"/>
                </a:lnTo>
                <a:lnTo>
                  <a:pt x="12347" y="6140"/>
                </a:lnTo>
                <a:lnTo>
                  <a:pt x="12292" y="6222"/>
                </a:lnTo>
                <a:lnTo>
                  <a:pt x="12265" y="6303"/>
                </a:lnTo>
                <a:lnTo>
                  <a:pt x="12237" y="6412"/>
                </a:lnTo>
                <a:lnTo>
                  <a:pt x="12265" y="6493"/>
                </a:lnTo>
                <a:lnTo>
                  <a:pt x="12347" y="6548"/>
                </a:lnTo>
                <a:lnTo>
                  <a:pt x="12511" y="6629"/>
                </a:lnTo>
                <a:lnTo>
                  <a:pt x="12647" y="6656"/>
                </a:lnTo>
                <a:lnTo>
                  <a:pt x="12812" y="6656"/>
                </a:lnTo>
                <a:lnTo>
                  <a:pt x="13086" y="6603"/>
                </a:lnTo>
                <a:lnTo>
                  <a:pt x="13222" y="6521"/>
                </a:lnTo>
                <a:lnTo>
                  <a:pt x="13360" y="6412"/>
                </a:lnTo>
                <a:lnTo>
                  <a:pt x="13442" y="6277"/>
                </a:lnTo>
                <a:lnTo>
                  <a:pt x="13524" y="6140"/>
                </a:lnTo>
                <a:lnTo>
                  <a:pt x="13579" y="6005"/>
                </a:lnTo>
                <a:lnTo>
                  <a:pt x="13579" y="5869"/>
                </a:lnTo>
                <a:lnTo>
                  <a:pt x="13551" y="5706"/>
                </a:lnTo>
                <a:lnTo>
                  <a:pt x="13497" y="5598"/>
                </a:lnTo>
                <a:lnTo>
                  <a:pt x="13415" y="5461"/>
                </a:lnTo>
                <a:lnTo>
                  <a:pt x="13333" y="5353"/>
                </a:lnTo>
                <a:lnTo>
                  <a:pt x="13195" y="5272"/>
                </a:lnTo>
                <a:lnTo>
                  <a:pt x="13113" y="5244"/>
                </a:lnTo>
                <a:lnTo>
                  <a:pt x="13058" y="5244"/>
                </a:lnTo>
                <a:lnTo>
                  <a:pt x="13004" y="5217"/>
                </a:lnTo>
                <a:lnTo>
                  <a:pt x="12922" y="5217"/>
                </a:lnTo>
                <a:close/>
                <a:moveTo>
                  <a:pt x="16289" y="4456"/>
                </a:moveTo>
                <a:lnTo>
                  <a:pt x="16947" y="4538"/>
                </a:lnTo>
                <a:lnTo>
                  <a:pt x="17521" y="4538"/>
                </a:lnTo>
                <a:lnTo>
                  <a:pt x="17083" y="4728"/>
                </a:lnTo>
                <a:lnTo>
                  <a:pt x="16043" y="5135"/>
                </a:lnTo>
                <a:lnTo>
                  <a:pt x="15522" y="5380"/>
                </a:lnTo>
                <a:lnTo>
                  <a:pt x="15276" y="5516"/>
                </a:lnTo>
                <a:lnTo>
                  <a:pt x="15057" y="5651"/>
                </a:lnTo>
                <a:lnTo>
                  <a:pt x="15029" y="5679"/>
                </a:lnTo>
                <a:lnTo>
                  <a:pt x="15029" y="5733"/>
                </a:lnTo>
                <a:lnTo>
                  <a:pt x="15057" y="5761"/>
                </a:lnTo>
                <a:lnTo>
                  <a:pt x="15331" y="5761"/>
                </a:lnTo>
                <a:lnTo>
                  <a:pt x="15604" y="5706"/>
                </a:lnTo>
                <a:lnTo>
                  <a:pt x="15851" y="5651"/>
                </a:lnTo>
                <a:lnTo>
                  <a:pt x="16097" y="5570"/>
                </a:lnTo>
                <a:lnTo>
                  <a:pt x="17083" y="5190"/>
                </a:lnTo>
                <a:lnTo>
                  <a:pt x="18123" y="4783"/>
                </a:lnTo>
                <a:lnTo>
                  <a:pt x="18425" y="4673"/>
                </a:lnTo>
                <a:lnTo>
                  <a:pt x="18725" y="4565"/>
                </a:lnTo>
                <a:lnTo>
                  <a:pt x="19164" y="5162"/>
                </a:lnTo>
                <a:lnTo>
                  <a:pt x="18890" y="5244"/>
                </a:lnTo>
                <a:lnTo>
                  <a:pt x="18288" y="5407"/>
                </a:lnTo>
                <a:lnTo>
                  <a:pt x="17686" y="5543"/>
                </a:lnTo>
                <a:lnTo>
                  <a:pt x="17193" y="5651"/>
                </a:lnTo>
                <a:lnTo>
                  <a:pt x="16891" y="5706"/>
                </a:lnTo>
                <a:lnTo>
                  <a:pt x="16618" y="5814"/>
                </a:lnTo>
                <a:lnTo>
                  <a:pt x="16372" y="5924"/>
                </a:lnTo>
                <a:lnTo>
                  <a:pt x="16125" y="6059"/>
                </a:lnTo>
                <a:lnTo>
                  <a:pt x="15933" y="6222"/>
                </a:lnTo>
                <a:lnTo>
                  <a:pt x="15879" y="6330"/>
                </a:lnTo>
                <a:lnTo>
                  <a:pt x="15797" y="6440"/>
                </a:lnTo>
                <a:lnTo>
                  <a:pt x="15824" y="6493"/>
                </a:lnTo>
                <a:lnTo>
                  <a:pt x="15824" y="6521"/>
                </a:lnTo>
                <a:lnTo>
                  <a:pt x="15879" y="6521"/>
                </a:lnTo>
                <a:lnTo>
                  <a:pt x="16372" y="6358"/>
                </a:lnTo>
                <a:lnTo>
                  <a:pt x="16891" y="6222"/>
                </a:lnTo>
                <a:lnTo>
                  <a:pt x="17411" y="6059"/>
                </a:lnTo>
                <a:lnTo>
                  <a:pt x="17932" y="5950"/>
                </a:lnTo>
                <a:lnTo>
                  <a:pt x="18671" y="5842"/>
                </a:lnTo>
                <a:lnTo>
                  <a:pt x="19109" y="5733"/>
                </a:lnTo>
                <a:lnTo>
                  <a:pt x="19300" y="5679"/>
                </a:lnTo>
                <a:lnTo>
                  <a:pt x="19465" y="5598"/>
                </a:lnTo>
                <a:lnTo>
                  <a:pt x="19766" y="6087"/>
                </a:lnTo>
                <a:lnTo>
                  <a:pt x="16070" y="7526"/>
                </a:lnTo>
                <a:lnTo>
                  <a:pt x="15933" y="7445"/>
                </a:lnTo>
                <a:lnTo>
                  <a:pt x="15742" y="7363"/>
                </a:lnTo>
                <a:lnTo>
                  <a:pt x="15413" y="7145"/>
                </a:lnTo>
                <a:lnTo>
                  <a:pt x="15222" y="7037"/>
                </a:lnTo>
                <a:lnTo>
                  <a:pt x="15057" y="6982"/>
                </a:lnTo>
                <a:lnTo>
                  <a:pt x="14865" y="6982"/>
                </a:lnTo>
                <a:lnTo>
                  <a:pt x="14674" y="7010"/>
                </a:lnTo>
                <a:lnTo>
                  <a:pt x="14537" y="7092"/>
                </a:lnTo>
                <a:lnTo>
                  <a:pt x="14400" y="7173"/>
                </a:lnTo>
                <a:lnTo>
                  <a:pt x="14154" y="7363"/>
                </a:lnTo>
                <a:lnTo>
                  <a:pt x="13935" y="7581"/>
                </a:lnTo>
                <a:lnTo>
                  <a:pt x="13688" y="7797"/>
                </a:lnTo>
                <a:lnTo>
                  <a:pt x="13469" y="7907"/>
                </a:lnTo>
                <a:lnTo>
                  <a:pt x="13360" y="7960"/>
                </a:lnTo>
                <a:lnTo>
                  <a:pt x="13251" y="7988"/>
                </a:lnTo>
                <a:lnTo>
                  <a:pt x="13140" y="7988"/>
                </a:lnTo>
                <a:lnTo>
                  <a:pt x="13031" y="7960"/>
                </a:lnTo>
                <a:lnTo>
                  <a:pt x="12922" y="7934"/>
                </a:lnTo>
                <a:lnTo>
                  <a:pt x="12785" y="7879"/>
                </a:lnTo>
                <a:lnTo>
                  <a:pt x="12703" y="7825"/>
                </a:lnTo>
                <a:lnTo>
                  <a:pt x="12703" y="7689"/>
                </a:lnTo>
                <a:lnTo>
                  <a:pt x="12758" y="7634"/>
                </a:lnTo>
                <a:lnTo>
                  <a:pt x="12894" y="7526"/>
                </a:lnTo>
                <a:lnTo>
                  <a:pt x="13031" y="7471"/>
                </a:lnTo>
                <a:lnTo>
                  <a:pt x="13222" y="7390"/>
                </a:lnTo>
                <a:lnTo>
                  <a:pt x="13387" y="7308"/>
                </a:lnTo>
                <a:lnTo>
                  <a:pt x="13770" y="7173"/>
                </a:lnTo>
                <a:lnTo>
                  <a:pt x="13852" y="7118"/>
                </a:lnTo>
                <a:lnTo>
                  <a:pt x="13908" y="7064"/>
                </a:lnTo>
                <a:lnTo>
                  <a:pt x="13908" y="6929"/>
                </a:lnTo>
                <a:lnTo>
                  <a:pt x="13879" y="6766"/>
                </a:lnTo>
                <a:lnTo>
                  <a:pt x="13879" y="6711"/>
                </a:lnTo>
                <a:lnTo>
                  <a:pt x="13908" y="6629"/>
                </a:lnTo>
                <a:lnTo>
                  <a:pt x="13990" y="6521"/>
                </a:lnTo>
                <a:lnTo>
                  <a:pt x="14072" y="6412"/>
                </a:lnTo>
                <a:lnTo>
                  <a:pt x="14290" y="6250"/>
                </a:lnTo>
                <a:lnTo>
                  <a:pt x="14510" y="6059"/>
                </a:lnTo>
                <a:lnTo>
                  <a:pt x="14592" y="5950"/>
                </a:lnTo>
                <a:lnTo>
                  <a:pt x="14674" y="5814"/>
                </a:lnTo>
                <a:lnTo>
                  <a:pt x="14674" y="5733"/>
                </a:lnTo>
                <a:lnTo>
                  <a:pt x="14701" y="5651"/>
                </a:lnTo>
                <a:lnTo>
                  <a:pt x="14647" y="5325"/>
                </a:lnTo>
                <a:lnTo>
                  <a:pt x="14674" y="5162"/>
                </a:lnTo>
                <a:lnTo>
                  <a:pt x="14701" y="5054"/>
                </a:lnTo>
                <a:lnTo>
                  <a:pt x="14783" y="4946"/>
                </a:lnTo>
                <a:lnTo>
                  <a:pt x="15140" y="4891"/>
                </a:lnTo>
                <a:lnTo>
                  <a:pt x="15495" y="4783"/>
                </a:lnTo>
                <a:lnTo>
                  <a:pt x="15851" y="4646"/>
                </a:lnTo>
                <a:lnTo>
                  <a:pt x="16207" y="4510"/>
                </a:lnTo>
                <a:lnTo>
                  <a:pt x="16289" y="4456"/>
                </a:lnTo>
                <a:close/>
                <a:moveTo>
                  <a:pt x="19957" y="6440"/>
                </a:moveTo>
                <a:lnTo>
                  <a:pt x="20259" y="7064"/>
                </a:lnTo>
                <a:lnTo>
                  <a:pt x="19957" y="7145"/>
                </a:lnTo>
                <a:lnTo>
                  <a:pt x="19684" y="7255"/>
                </a:lnTo>
                <a:lnTo>
                  <a:pt x="19164" y="7471"/>
                </a:lnTo>
                <a:lnTo>
                  <a:pt x="18288" y="7797"/>
                </a:lnTo>
                <a:lnTo>
                  <a:pt x="17384" y="8097"/>
                </a:lnTo>
                <a:lnTo>
                  <a:pt x="17247" y="7988"/>
                </a:lnTo>
                <a:lnTo>
                  <a:pt x="17056" y="7879"/>
                </a:lnTo>
                <a:lnTo>
                  <a:pt x="16809" y="7771"/>
                </a:lnTo>
                <a:lnTo>
                  <a:pt x="16536" y="7662"/>
                </a:lnTo>
                <a:lnTo>
                  <a:pt x="16947" y="7581"/>
                </a:lnTo>
                <a:lnTo>
                  <a:pt x="17357" y="7471"/>
                </a:lnTo>
                <a:lnTo>
                  <a:pt x="18150" y="7200"/>
                </a:lnTo>
                <a:lnTo>
                  <a:pt x="18671" y="6982"/>
                </a:lnTo>
                <a:lnTo>
                  <a:pt x="19218" y="6766"/>
                </a:lnTo>
                <a:lnTo>
                  <a:pt x="19739" y="6548"/>
                </a:lnTo>
                <a:lnTo>
                  <a:pt x="19957" y="6440"/>
                </a:lnTo>
                <a:close/>
                <a:moveTo>
                  <a:pt x="14975" y="7390"/>
                </a:moveTo>
                <a:lnTo>
                  <a:pt x="15084" y="7418"/>
                </a:lnTo>
                <a:lnTo>
                  <a:pt x="15331" y="7499"/>
                </a:lnTo>
                <a:lnTo>
                  <a:pt x="15550" y="7608"/>
                </a:lnTo>
                <a:lnTo>
                  <a:pt x="15769" y="7744"/>
                </a:lnTo>
                <a:lnTo>
                  <a:pt x="16015" y="7852"/>
                </a:lnTo>
                <a:lnTo>
                  <a:pt x="16234" y="7934"/>
                </a:lnTo>
                <a:lnTo>
                  <a:pt x="16836" y="8123"/>
                </a:lnTo>
                <a:lnTo>
                  <a:pt x="17029" y="8233"/>
                </a:lnTo>
                <a:lnTo>
                  <a:pt x="16918" y="8260"/>
                </a:lnTo>
                <a:lnTo>
                  <a:pt x="16891" y="8286"/>
                </a:lnTo>
                <a:lnTo>
                  <a:pt x="16891" y="8341"/>
                </a:lnTo>
                <a:lnTo>
                  <a:pt x="16918" y="8368"/>
                </a:lnTo>
                <a:lnTo>
                  <a:pt x="17165" y="8423"/>
                </a:lnTo>
                <a:lnTo>
                  <a:pt x="17056" y="8504"/>
                </a:lnTo>
                <a:lnTo>
                  <a:pt x="16891" y="8559"/>
                </a:lnTo>
                <a:lnTo>
                  <a:pt x="16672" y="8613"/>
                </a:lnTo>
                <a:lnTo>
                  <a:pt x="16454" y="8586"/>
                </a:lnTo>
                <a:lnTo>
                  <a:pt x="16207" y="8559"/>
                </a:lnTo>
                <a:lnTo>
                  <a:pt x="15769" y="8450"/>
                </a:lnTo>
                <a:lnTo>
                  <a:pt x="15331" y="8314"/>
                </a:lnTo>
                <a:lnTo>
                  <a:pt x="14893" y="8178"/>
                </a:lnTo>
                <a:lnTo>
                  <a:pt x="14619" y="8097"/>
                </a:lnTo>
                <a:lnTo>
                  <a:pt x="14318" y="8042"/>
                </a:lnTo>
                <a:lnTo>
                  <a:pt x="14017" y="8015"/>
                </a:lnTo>
                <a:lnTo>
                  <a:pt x="13715" y="8015"/>
                </a:lnTo>
                <a:lnTo>
                  <a:pt x="14099" y="7852"/>
                </a:lnTo>
                <a:lnTo>
                  <a:pt x="14290" y="7716"/>
                </a:lnTo>
                <a:lnTo>
                  <a:pt x="14427" y="7581"/>
                </a:lnTo>
                <a:lnTo>
                  <a:pt x="14537" y="7499"/>
                </a:lnTo>
                <a:lnTo>
                  <a:pt x="14647" y="7445"/>
                </a:lnTo>
                <a:lnTo>
                  <a:pt x="14756" y="7418"/>
                </a:lnTo>
                <a:lnTo>
                  <a:pt x="14865" y="7390"/>
                </a:lnTo>
                <a:lnTo>
                  <a:pt x="14975" y="7390"/>
                </a:lnTo>
                <a:close/>
                <a:moveTo>
                  <a:pt x="20614" y="8070"/>
                </a:moveTo>
                <a:lnTo>
                  <a:pt x="20752" y="8559"/>
                </a:lnTo>
                <a:lnTo>
                  <a:pt x="20834" y="9048"/>
                </a:lnTo>
                <a:lnTo>
                  <a:pt x="20314" y="9183"/>
                </a:lnTo>
                <a:lnTo>
                  <a:pt x="20122" y="9075"/>
                </a:lnTo>
                <a:lnTo>
                  <a:pt x="19930" y="8939"/>
                </a:lnTo>
                <a:lnTo>
                  <a:pt x="19575" y="8667"/>
                </a:lnTo>
                <a:lnTo>
                  <a:pt x="19875" y="8559"/>
                </a:lnTo>
                <a:lnTo>
                  <a:pt x="20150" y="8423"/>
                </a:lnTo>
                <a:lnTo>
                  <a:pt x="20423" y="8260"/>
                </a:lnTo>
                <a:lnTo>
                  <a:pt x="20614" y="8070"/>
                </a:lnTo>
                <a:close/>
                <a:moveTo>
                  <a:pt x="19300" y="8967"/>
                </a:moveTo>
                <a:lnTo>
                  <a:pt x="19493" y="9048"/>
                </a:lnTo>
                <a:lnTo>
                  <a:pt x="19711" y="9238"/>
                </a:lnTo>
                <a:lnTo>
                  <a:pt x="19739" y="9265"/>
                </a:lnTo>
                <a:lnTo>
                  <a:pt x="19493" y="9156"/>
                </a:lnTo>
                <a:lnTo>
                  <a:pt x="19382" y="9102"/>
                </a:lnTo>
                <a:lnTo>
                  <a:pt x="19273" y="9020"/>
                </a:lnTo>
                <a:lnTo>
                  <a:pt x="19218" y="8993"/>
                </a:lnTo>
                <a:lnTo>
                  <a:pt x="19218" y="8967"/>
                </a:lnTo>
                <a:lnTo>
                  <a:pt x="19300" y="8967"/>
                </a:lnTo>
                <a:close/>
                <a:moveTo>
                  <a:pt x="18890" y="8912"/>
                </a:moveTo>
                <a:lnTo>
                  <a:pt x="18890" y="9102"/>
                </a:lnTo>
                <a:lnTo>
                  <a:pt x="18918" y="9183"/>
                </a:lnTo>
                <a:lnTo>
                  <a:pt x="18972" y="9238"/>
                </a:lnTo>
                <a:lnTo>
                  <a:pt x="19082" y="9374"/>
                </a:lnTo>
                <a:lnTo>
                  <a:pt x="19273" y="9456"/>
                </a:lnTo>
                <a:lnTo>
                  <a:pt x="19300" y="9482"/>
                </a:lnTo>
                <a:lnTo>
                  <a:pt x="18945" y="9591"/>
                </a:lnTo>
                <a:lnTo>
                  <a:pt x="18370" y="9727"/>
                </a:lnTo>
                <a:lnTo>
                  <a:pt x="18233" y="9456"/>
                </a:lnTo>
                <a:lnTo>
                  <a:pt x="18123" y="9183"/>
                </a:lnTo>
                <a:lnTo>
                  <a:pt x="18507" y="9048"/>
                </a:lnTo>
                <a:lnTo>
                  <a:pt x="18890" y="8912"/>
                </a:lnTo>
                <a:close/>
                <a:moveTo>
                  <a:pt x="17658" y="9293"/>
                </a:moveTo>
                <a:lnTo>
                  <a:pt x="17713" y="9346"/>
                </a:lnTo>
                <a:lnTo>
                  <a:pt x="17768" y="9428"/>
                </a:lnTo>
                <a:lnTo>
                  <a:pt x="17877" y="9619"/>
                </a:lnTo>
                <a:lnTo>
                  <a:pt x="17932" y="9808"/>
                </a:lnTo>
                <a:lnTo>
                  <a:pt x="17713" y="9863"/>
                </a:lnTo>
                <a:lnTo>
                  <a:pt x="17631" y="9672"/>
                </a:lnTo>
                <a:lnTo>
                  <a:pt x="17548" y="9456"/>
                </a:lnTo>
                <a:lnTo>
                  <a:pt x="17521" y="9374"/>
                </a:lnTo>
                <a:lnTo>
                  <a:pt x="17521" y="9319"/>
                </a:lnTo>
                <a:lnTo>
                  <a:pt x="17658" y="9293"/>
                </a:lnTo>
                <a:close/>
                <a:moveTo>
                  <a:pt x="19711" y="9808"/>
                </a:moveTo>
                <a:lnTo>
                  <a:pt x="19711" y="9945"/>
                </a:lnTo>
                <a:lnTo>
                  <a:pt x="19657" y="10026"/>
                </a:lnTo>
                <a:lnTo>
                  <a:pt x="19602" y="10108"/>
                </a:lnTo>
                <a:lnTo>
                  <a:pt x="19493" y="10161"/>
                </a:lnTo>
                <a:lnTo>
                  <a:pt x="19382" y="10189"/>
                </a:lnTo>
                <a:lnTo>
                  <a:pt x="19136" y="10216"/>
                </a:lnTo>
                <a:lnTo>
                  <a:pt x="18945" y="10189"/>
                </a:lnTo>
                <a:lnTo>
                  <a:pt x="18780" y="10134"/>
                </a:lnTo>
                <a:lnTo>
                  <a:pt x="18643" y="10080"/>
                </a:lnTo>
                <a:lnTo>
                  <a:pt x="18863" y="10026"/>
                </a:lnTo>
                <a:lnTo>
                  <a:pt x="19711" y="9808"/>
                </a:lnTo>
                <a:close/>
                <a:moveTo>
                  <a:pt x="20916" y="9619"/>
                </a:moveTo>
                <a:lnTo>
                  <a:pt x="20971" y="10080"/>
                </a:lnTo>
                <a:lnTo>
                  <a:pt x="20943" y="10080"/>
                </a:lnTo>
                <a:lnTo>
                  <a:pt x="20697" y="10108"/>
                </a:lnTo>
                <a:lnTo>
                  <a:pt x="20423" y="10134"/>
                </a:lnTo>
                <a:lnTo>
                  <a:pt x="19930" y="10271"/>
                </a:lnTo>
                <a:lnTo>
                  <a:pt x="19985" y="10161"/>
                </a:lnTo>
                <a:lnTo>
                  <a:pt x="20039" y="10026"/>
                </a:lnTo>
                <a:lnTo>
                  <a:pt x="20068" y="9890"/>
                </a:lnTo>
                <a:lnTo>
                  <a:pt x="20039" y="9727"/>
                </a:lnTo>
                <a:lnTo>
                  <a:pt x="20478" y="9619"/>
                </a:lnTo>
                <a:lnTo>
                  <a:pt x="20916" y="9619"/>
                </a:lnTo>
                <a:close/>
                <a:moveTo>
                  <a:pt x="18150" y="10189"/>
                </a:moveTo>
                <a:lnTo>
                  <a:pt x="18261" y="10298"/>
                </a:lnTo>
                <a:lnTo>
                  <a:pt x="18397" y="10406"/>
                </a:lnTo>
                <a:lnTo>
                  <a:pt x="18725" y="10569"/>
                </a:lnTo>
                <a:lnTo>
                  <a:pt x="18945" y="10597"/>
                </a:lnTo>
                <a:lnTo>
                  <a:pt x="18671" y="10705"/>
                </a:lnTo>
                <a:lnTo>
                  <a:pt x="18671" y="10732"/>
                </a:lnTo>
                <a:lnTo>
                  <a:pt x="18397" y="10597"/>
                </a:lnTo>
                <a:lnTo>
                  <a:pt x="18179" y="10434"/>
                </a:lnTo>
                <a:lnTo>
                  <a:pt x="17959" y="10216"/>
                </a:lnTo>
                <a:lnTo>
                  <a:pt x="18150" y="10189"/>
                </a:lnTo>
                <a:close/>
                <a:moveTo>
                  <a:pt x="20971" y="10461"/>
                </a:moveTo>
                <a:lnTo>
                  <a:pt x="20971" y="11167"/>
                </a:lnTo>
                <a:lnTo>
                  <a:pt x="20916" y="11194"/>
                </a:lnTo>
                <a:lnTo>
                  <a:pt x="20560" y="11302"/>
                </a:lnTo>
                <a:lnTo>
                  <a:pt x="20232" y="11439"/>
                </a:lnTo>
                <a:lnTo>
                  <a:pt x="19766" y="11575"/>
                </a:lnTo>
                <a:lnTo>
                  <a:pt x="19300" y="11683"/>
                </a:lnTo>
                <a:lnTo>
                  <a:pt x="19328" y="11520"/>
                </a:lnTo>
                <a:lnTo>
                  <a:pt x="19300" y="11330"/>
                </a:lnTo>
                <a:lnTo>
                  <a:pt x="19246" y="11167"/>
                </a:lnTo>
                <a:lnTo>
                  <a:pt x="19136" y="11058"/>
                </a:lnTo>
                <a:lnTo>
                  <a:pt x="20971" y="10461"/>
                </a:lnTo>
                <a:close/>
                <a:moveTo>
                  <a:pt x="20916" y="11710"/>
                </a:moveTo>
                <a:lnTo>
                  <a:pt x="20807" y="12472"/>
                </a:lnTo>
                <a:lnTo>
                  <a:pt x="20779" y="12472"/>
                </a:lnTo>
                <a:lnTo>
                  <a:pt x="20450" y="12525"/>
                </a:lnTo>
                <a:lnTo>
                  <a:pt x="20122" y="12635"/>
                </a:lnTo>
                <a:lnTo>
                  <a:pt x="19465" y="12879"/>
                </a:lnTo>
                <a:lnTo>
                  <a:pt x="18425" y="13205"/>
                </a:lnTo>
                <a:lnTo>
                  <a:pt x="18452" y="13096"/>
                </a:lnTo>
                <a:lnTo>
                  <a:pt x="18479" y="12961"/>
                </a:lnTo>
                <a:lnTo>
                  <a:pt x="18589" y="12743"/>
                </a:lnTo>
                <a:lnTo>
                  <a:pt x="18725" y="12525"/>
                </a:lnTo>
                <a:lnTo>
                  <a:pt x="18863" y="12362"/>
                </a:lnTo>
                <a:lnTo>
                  <a:pt x="18945" y="12254"/>
                </a:lnTo>
                <a:lnTo>
                  <a:pt x="19054" y="12227"/>
                </a:lnTo>
                <a:lnTo>
                  <a:pt x="19793" y="12064"/>
                </a:lnTo>
                <a:lnTo>
                  <a:pt x="20532" y="11846"/>
                </a:lnTo>
                <a:lnTo>
                  <a:pt x="20725" y="11792"/>
                </a:lnTo>
                <a:lnTo>
                  <a:pt x="20916" y="11710"/>
                </a:lnTo>
                <a:close/>
                <a:moveTo>
                  <a:pt x="20697" y="12961"/>
                </a:moveTo>
                <a:lnTo>
                  <a:pt x="20587" y="13368"/>
                </a:lnTo>
                <a:lnTo>
                  <a:pt x="20478" y="13803"/>
                </a:lnTo>
                <a:lnTo>
                  <a:pt x="20259" y="13776"/>
                </a:lnTo>
                <a:lnTo>
                  <a:pt x="20012" y="13776"/>
                </a:lnTo>
                <a:lnTo>
                  <a:pt x="19957" y="13666"/>
                </a:lnTo>
                <a:lnTo>
                  <a:pt x="19875" y="13585"/>
                </a:lnTo>
                <a:lnTo>
                  <a:pt x="19821" y="13558"/>
                </a:lnTo>
                <a:lnTo>
                  <a:pt x="19657" y="13558"/>
                </a:lnTo>
                <a:lnTo>
                  <a:pt x="19575" y="13613"/>
                </a:lnTo>
                <a:lnTo>
                  <a:pt x="19520" y="13640"/>
                </a:lnTo>
                <a:lnTo>
                  <a:pt x="19328" y="13776"/>
                </a:lnTo>
                <a:lnTo>
                  <a:pt x="19191" y="13911"/>
                </a:lnTo>
                <a:lnTo>
                  <a:pt x="19082" y="14047"/>
                </a:lnTo>
                <a:lnTo>
                  <a:pt x="18836" y="14129"/>
                </a:lnTo>
                <a:lnTo>
                  <a:pt x="18479" y="14292"/>
                </a:lnTo>
                <a:lnTo>
                  <a:pt x="18479" y="14183"/>
                </a:lnTo>
                <a:lnTo>
                  <a:pt x="18452" y="13666"/>
                </a:lnTo>
                <a:lnTo>
                  <a:pt x="19082" y="13477"/>
                </a:lnTo>
                <a:lnTo>
                  <a:pt x="19766" y="13232"/>
                </a:lnTo>
                <a:lnTo>
                  <a:pt x="20478" y="13014"/>
                </a:lnTo>
                <a:lnTo>
                  <a:pt x="20697" y="12961"/>
                </a:lnTo>
                <a:close/>
                <a:moveTo>
                  <a:pt x="20314" y="14292"/>
                </a:moveTo>
                <a:lnTo>
                  <a:pt x="20095" y="14808"/>
                </a:lnTo>
                <a:lnTo>
                  <a:pt x="19875" y="14835"/>
                </a:lnTo>
                <a:lnTo>
                  <a:pt x="19957" y="14591"/>
                </a:lnTo>
                <a:lnTo>
                  <a:pt x="20039" y="14318"/>
                </a:lnTo>
                <a:lnTo>
                  <a:pt x="20314" y="14292"/>
                </a:lnTo>
                <a:close/>
                <a:moveTo>
                  <a:pt x="19602" y="14428"/>
                </a:moveTo>
                <a:lnTo>
                  <a:pt x="19520" y="14645"/>
                </a:lnTo>
                <a:lnTo>
                  <a:pt x="19465" y="14754"/>
                </a:lnTo>
                <a:lnTo>
                  <a:pt x="19382" y="14862"/>
                </a:lnTo>
                <a:lnTo>
                  <a:pt x="19355" y="14889"/>
                </a:lnTo>
                <a:lnTo>
                  <a:pt x="19355" y="14862"/>
                </a:lnTo>
                <a:lnTo>
                  <a:pt x="19273" y="14781"/>
                </a:lnTo>
                <a:lnTo>
                  <a:pt x="19246" y="14699"/>
                </a:lnTo>
                <a:lnTo>
                  <a:pt x="19246" y="14536"/>
                </a:lnTo>
                <a:lnTo>
                  <a:pt x="19602" y="14428"/>
                </a:lnTo>
                <a:close/>
                <a:moveTo>
                  <a:pt x="18890" y="14672"/>
                </a:moveTo>
                <a:lnTo>
                  <a:pt x="18918" y="14781"/>
                </a:lnTo>
                <a:lnTo>
                  <a:pt x="18945" y="14917"/>
                </a:lnTo>
                <a:lnTo>
                  <a:pt x="19000" y="15025"/>
                </a:lnTo>
                <a:lnTo>
                  <a:pt x="19082" y="15134"/>
                </a:lnTo>
                <a:lnTo>
                  <a:pt x="18561" y="15378"/>
                </a:lnTo>
                <a:lnTo>
                  <a:pt x="18233" y="15541"/>
                </a:lnTo>
                <a:lnTo>
                  <a:pt x="17877" y="15677"/>
                </a:lnTo>
                <a:lnTo>
                  <a:pt x="17165" y="15867"/>
                </a:lnTo>
                <a:lnTo>
                  <a:pt x="17357" y="15596"/>
                </a:lnTo>
                <a:lnTo>
                  <a:pt x="17548" y="15351"/>
                </a:lnTo>
                <a:lnTo>
                  <a:pt x="17822" y="15134"/>
                </a:lnTo>
                <a:lnTo>
                  <a:pt x="18425" y="14835"/>
                </a:lnTo>
                <a:lnTo>
                  <a:pt x="18890" y="14672"/>
                </a:lnTo>
                <a:close/>
                <a:moveTo>
                  <a:pt x="20423" y="7526"/>
                </a:moveTo>
                <a:lnTo>
                  <a:pt x="20532" y="7797"/>
                </a:lnTo>
                <a:lnTo>
                  <a:pt x="20314" y="7825"/>
                </a:lnTo>
                <a:lnTo>
                  <a:pt x="20122" y="7879"/>
                </a:lnTo>
                <a:lnTo>
                  <a:pt x="19711" y="8070"/>
                </a:lnTo>
                <a:lnTo>
                  <a:pt x="19300" y="8260"/>
                </a:lnTo>
                <a:lnTo>
                  <a:pt x="18945" y="8423"/>
                </a:lnTo>
                <a:lnTo>
                  <a:pt x="18370" y="8613"/>
                </a:lnTo>
                <a:lnTo>
                  <a:pt x="18096" y="8722"/>
                </a:lnTo>
                <a:lnTo>
                  <a:pt x="17795" y="8830"/>
                </a:lnTo>
                <a:lnTo>
                  <a:pt x="17658" y="8776"/>
                </a:lnTo>
                <a:lnTo>
                  <a:pt x="17493" y="8749"/>
                </a:lnTo>
                <a:lnTo>
                  <a:pt x="17329" y="8776"/>
                </a:lnTo>
                <a:lnTo>
                  <a:pt x="17275" y="8830"/>
                </a:lnTo>
                <a:lnTo>
                  <a:pt x="17193" y="8857"/>
                </a:lnTo>
                <a:lnTo>
                  <a:pt x="17138" y="8967"/>
                </a:lnTo>
                <a:lnTo>
                  <a:pt x="17083" y="9102"/>
                </a:lnTo>
                <a:lnTo>
                  <a:pt x="17083" y="9374"/>
                </a:lnTo>
                <a:lnTo>
                  <a:pt x="17165" y="9645"/>
                </a:lnTo>
                <a:lnTo>
                  <a:pt x="17247" y="9890"/>
                </a:lnTo>
                <a:lnTo>
                  <a:pt x="17302" y="9971"/>
                </a:lnTo>
                <a:lnTo>
                  <a:pt x="17056" y="10053"/>
                </a:lnTo>
                <a:lnTo>
                  <a:pt x="16809" y="10161"/>
                </a:lnTo>
                <a:lnTo>
                  <a:pt x="16782" y="10189"/>
                </a:lnTo>
                <a:lnTo>
                  <a:pt x="16782" y="10243"/>
                </a:lnTo>
                <a:lnTo>
                  <a:pt x="16809" y="10271"/>
                </a:lnTo>
                <a:lnTo>
                  <a:pt x="17165" y="10298"/>
                </a:lnTo>
                <a:lnTo>
                  <a:pt x="17493" y="10298"/>
                </a:lnTo>
                <a:lnTo>
                  <a:pt x="17631" y="10461"/>
                </a:lnTo>
                <a:lnTo>
                  <a:pt x="17959" y="10787"/>
                </a:lnTo>
                <a:lnTo>
                  <a:pt x="18150" y="10923"/>
                </a:lnTo>
                <a:lnTo>
                  <a:pt x="17302" y="11249"/>
                </a:lnTo>
                <a:lnTo>
                  <a:pt x="16918" y="11439"/>
                </a:lnTo>
                <a:lnTo>
                  <a:pt x="16508" y="11656"/>
                </a:lnTo>
                <a:lnTo>
                  <a:pt x="16481" y="11710"/>
                </a:lnTo>
                <a:lnTo>
                  <a:pt x="16481" y="11765"/>
                </a:lnTo>
                <a:lnTo>
                  <a:pt x="16508" y="11819"/>
                </a:lnTo>
                <a:lnTo>
                  <a:pt x="16563" y="11819"/>
                </a:lnTo>
                <a:lnTo>
                  <a:pt x="16836" y="11792"/>
                </a:lnTo>
                <a:lnTo>
                  <a:pt x="17083" y="11765"/>
                </a:lnTo>
                <a:lnTo>
                  <a:pt x="17604" y="11602"/>
                </a:lnTo>
                <a:lnTo>
                  <a:pt x="18123" y="11439"/>
                </a:lnTo>
                <a:lnTo>
                  <a:pt x="18616" y="11249"/>
                </a:lnTo>
                <a:lnTo>
                  <a:pt x="18643" y="11221"/>
                </a:lnTo>
                <a:lnTo>
                  <a:pt x="18780" y="11357"/>
                </a:lnTo>
                <a:lnTo>
                  <a:pt x="18807" y="11412"/>
                </a:lnTo>
                <a:lnTo>
                  <a:pt x="18836" y="11493"/>
                </a:lnTo>
                <a:lnTo>
                  <a:pt x="18836" y="11656"/>
                </a:lnTo>
                <a:lnTo>
                  <a:pt x="18753" y="11819"/>
                </a:lnTo>
                <a:lnTo>
                  <a:pt x="18179" y="11955"/>
                </a:lnTo>
                <a:lnTo>
                  <a:pt x="17548" y="12064"/>
                </a:lnTo>
                <a:lnTo>
                  <a:pt x="17275" y="12146"/>
                </a:lnTo>
                <a:lnTo>
                  <a:pt x="16974" y="12254"/>
                </a:lnTo>
                <a:lnTo>
                  <a:pt x="16700" y="12390"/>
                </a:lnTo>
                <a:lnTo>
                  <a:pt x="16454" y="12525"/>
                </a:lnTo>
                <a:lnTo>
                  <a:pt x="16426" y="12580"/>
                </a:lnTo>
                <a:lnTo>
                  <a:pt x="16426" y="12635"/>
                </a:lnTo>
                <a:lnTo>
                  <a:pt x="16454" y="12688"/>
                </a:lnTo>
                <a:lnTo>
                  <a:pt x="16508" y="12688"/>
                </a:lnTo>
                <a:lnTo>
                  <a:pt x="16974" y="12661"/>
                </a:lnTo>
                <a:lnTo>
                  <a:pt x="17411" y="12580"/>
                </a:lnTo>
                <a:lnTo>
                  <a:pt x="18315" y="12390"/>
                </a:lnTo>
                <a:lnTo>
                  <a:pt x="18261" y="12498"/>
                </a:lnTo>
                <a:lnTo>
                  <a:pt x="18150" y="12716"/>
                </a:lnTo>
                <a:lnTo>
                  <a:pt x="18068" y="12906"/>
                </a:lnTo>
                <a:lnTo>
                  <a:pt x="18041" y="13096"/>
                </a:lnTo>
                <a:lnTo>
                  <a:pt x="18014" y="13314"/>
                </a:lnTo>
                <a:lnTo>
                  <a:pt x="17302" y="13477"/>
                </a:lnTo>
                <a:lnTo>
                  <a:pt x="16974" y="13558"/>
                </a:lnTo>
                <a:lnTo>
                  <a:pt x="16645" y="13694"/>
                </a:lnTo>
                <a:lnTo>
                  <a:pt x="16618" y="13721"/>
                </a:lnTo>
                <a:lnTo>
                  <a:pt x="16618" y="13776"/>
                </a:lnTo>
                <a:lnTo>
                  <a:pt x="16645" y="13803"/>
                </a:lnTo>
                <a:lnTo>
                  <a:pt x="16809" y="13857"/>
                </a:lnTo>
                <a:lnTo>
                  <a:pt x="16974" y="13884"/>
                </a:lnTo>
                <a:lnTo>
                  <a:pt x="17329" y="13884"/>
                </a:lnTo>
                <a:lnTo>
                  <a:pt x="17686" y="13857"/>
                </a:lnTo>
                <a:lnTo>
                  <a:pt x="18041" y="13776"/>
                </a:lnTo>
                <a:lnTo>
                  <a:pt x="18041" y="14183"/>
                </a:lnTo>
                <a:lnTo>
                  <a:pt x="18014" y="14318"/>
                </a:lnTo>
                <a:lnTo>
                  <a:pt x="17986" y="14455"/>
                </a:lnTo>
                <a:lnTo>
                  <a:pt x="17904" y="14536"/>
                </a:lnTo>
                <a:lnTo>
                  <a:pt x="17604" y="14699"/>
                </a:lnTo>
                <a:lnTo>
                  <a:pt x="17275" y="14808"/>
                </a:lnTo>
                <a:lnTo>
                  <a:pt x="16618" y="15080"/>
                </a:lnTo>
                <a:lnTo>
                  <a:pt x="16289" y="15243"/>
                </a:lnTo>
                <a:lnTo>
                  <a:pt x="16261" y="15297"/>
                </a:lnTo>
                <a:lnTo>
                  <a:pt x="16261" y="15378"/>
                </a:lnTo>
                <a:lnTo>
                  <a:pt x="16316" y="15405"/>
                </a:lnTo>
                <a:lnTo>
                  <a:pt x="16481" y="15433"/>
                </a:lnTo>
                <a:lnTo>
                  <a:pt x="16645" y="15460"/>
                </a:lnTo>
                <a:lnTo>
                  <a:pt x="16809" y="15433"/>
                </a:lnTo>
                <a:lnTo>
                  <a:pt x="16974" y="15433"/>
                </a:lnTo>
                <a:lnTo>
                  <a:pt x="16782" y="15677"/>
                </a:lnTo>
                <a:lnTo>
                  <a:pt x="16481" y="16003"/>
                </a:lnTo>
                <a:lnTo>
                  <a:pt x="16372" y="16085"/>
                </a:lnTo>
                <a:lnTo>
                  <a:pt x="16261" y="16112"/>
                </a:lnTo>
                <a:lnTo>
                  <a:pt x="16152" y="16112"/>
                </a:lnTo>
                <a:lnTo>
                  <a:pt x="16043" y="16057"/>
                </a:lnTo>
                <a:lnTo>
                  <a:pt x="15961" y="16003"/>
                </a:lnTo>
                <a:lnTo>
                  <a:pt x="15879" y="15922"/>
                </a:lnTo>
                <a:lnTo>
                  <a:pt x="15715" y="15731"/>
                </a:lnTo>
                <a:lnTo>
                  <a:pt x="15604" y="15596"/>
                </a:lnTo>
                <a:lnTo>
                  <a:pt x="15550" y="15433"/>
                </a:lnTo>
                <a:lnTo>
                  <a:pt x="15413" y="15134"/>
                </a:lnTo>
                <a:lnTo>
                  <a:pt x="15358" y="14808"/>
                </a:lnTo>
                <a:lnTo>
                  <a:pt x="15331" y="14482"/>
                </a:lnTo>
                <a:lnTo>
                  <a:pt x="15331" y="14129"/>
                </a:lnTo>
                <a:lnTo>
                  <a:pt x="15304" y="13803"/>
                </a:lnTo>
                <a:lnTo>
                  <a:pt x="15276" y="13640"/>
                </a:lnTo>
                <a:lnTo>
                  <a:pt x="15249" y="13477"/>
                </a:lnTo>
                <a:lnTo>
                  <a:pt x="15167" y="13340"/>
                </a:lnTo>
                <a:lnTo>
                  <a:pt x="15057" y="13177"/>
                </a:lnTo>
                <a:lnTo>
                  <a:pt x="14920" y="12987"/>
                </a:lnTo>
                <a:lnTo>
                  <a:pt x="14811" y="12798"/>
                </a:lnTo>
                <a:lnTo>
                  <a:pt x="14701" y="12580"/>
                </a:lnTo>
                <a:lnTo>
                  <a:pt x="14647" y="12335"/>
                </a:lnTo>
                <a:lnTo>
                  <a:pt x="14537" y="12009"/>
                </a:lnTo>
                <a:lnTo>
                  <a:pt x="14427" y="11873"/>
                </a:lnTo>
                <a:lnTo>
                  <a:pt x="14318" y="11738"/>
                </a:lnTo>
                <a:lnTo>
                  <a:pt x="14208" y="11656"/>
                </a:lnTo>
                <a:lnTo>
                  <a:pt x="14072" y="11602"/>
                </a:lnTo>
                <a:lnTo>
                  <a:pt x="13962" y="11547"/>
                </a:lnTo>
                <a:lnTo>
                  <a:pt x="13825" y="11520"/>
                </a:lnTo>
                <a:lnTo>
                  <a:pt x="13251" y="11520"/>
                </a:lnTo>
                <a:lnTo>
                  <a:pt x="12976" y="11493"/>
                </a:lnTo>
                <a:lnTo>
                  <a:pt x="12867" y="11466"/>
                </a:lnTo>
                <a:lnTo>
                  <a:pt x="12785" y="11412"/>
                </a:lnTo>
                <a:lnTo>
                  <a:pt x="12676" y="11357"/>
                </a:lnTo>
                <a:lnTo>
                  <a:pt x="12620" y="11302"/>
                </a:lnTo>
                <a:lnTo>
                  <a:pt x="12511" y="11139"/>
                </a:lnTo>
                <a:lnTo>
                  <a:pt x="12429" y="10950"/>
                </a:lnTo>
                <a:lnTo>
                  <a:pt x="12401" y="10732"/>
                </a:lnTo>
                <a:lnTo>
                  <a:pt x="12401" y="10271"/>
                </a:lnTo>
                <a:lnTo>
                  <a:pt x="12456" y="9945"/>
                </a:lnTo>
                <a:lnTo>
                  <a:pt x="12483" y="9591"/>
                </a:lnTo>
                <a:lnTo>
                  <a:pt x="12565" y="9265"/>
                </a:lnTo>
                <a:lnTo>
                  <a:pt x="12703" y="8967"/>
                </a:lnTo>
                <a:lnTo>
                  <a:pt x="12840" y="8776"/>
                </a:lnTo>
                <a:lnTo>
                  <a:pt x="13031" y="8613"/>
                </a:lnTo>
                <a:lnTo>
                  <a:pt x="13222" y="8504"/>
                </a:lnTo>
                <a:lnTo>
                  <a:pt x="13442" y="8450"/>
                </a:lnTo>
                <a:lnTo>
                  <a:pt x="13688" y="8396"/>
                </a:lnTo>
                <a:lnTo>
                  <a:pt x="14181" y="8396"/>
                </a:lnTo>
                <a:lnTo>
                  <a:pt x="14400" y="8423"/>
                </a:lnTo>
                <a:lnTo>
                  <a:pt x="14729" y="8477"/>
                </a:lnTo>
                <a:lnTo>
                  <a:pt x="15057" y="8586"/>
                </a:lnTo>
                <a:lnTo>
                  <a:pt x="15742" y="8776"/>
                </a:lnTo>
                <a:lnTo>
                  <a:pt x="16070" y="8857"/>
                </a:lnTo>
                <a:lnTo>
                  <a:pt x="16399" y="8885"/>
                </a:lnTo>
                <a:lnTo>
                  <a:pt x="16918" y="8885"/>
                </a:lnTo>
                <a:lnTo>
                  <a:pt x="17083" y="8830"/>
                </a:lnTo>
                <a:lnTo>
                  <a:pt x="17275" y="8749"/>
                </a:lnTo>
                <a:lnTo>
                  <a:pt x="17411" y="8667"/>
                </a:lnTo>
                <a:lnTo>
                  <a:pt x="17493" y="8559"/>
                </a:lnTo>
                <a:lnTo>
                  <a:pt x="17521" y="8423"/>
                </a:lnTo>
                <a:lnTo>
                  <a:pt x="17850" y="8396"/>
                </a:lnTo>
                <a:lnTo>
                  <a:pt x="18179" y="8314"/>
                </a:lnTo>
                <a:lnTo>
                  <a:pt x="18534" y="8205"/>
                </a:lnTo>
                <a:lnTo>
                  <a:pt x="18863" y="8070"/>
                </a:lnTo>
                <a:lnTo>
                  <a:pt x="19985" y="7634"/>
                </a:lnTo>
                <a:lnTo>
                  <a:pt x="20423" y="7526"/>
                </a:lnTo>
                <a:close/>
                <a:moveTo>
                  <a:pt x="6981" y="3043"/>
                </a:moveTo>
                <a:lnTo>
                  <a:pt x="7008" y="3098"/>
                </a:lnTo>
                <a:lnTo>
                  <a:pt x="7008" y="3287"/>
                </a:lnTo>
                <a:lnTo>
                  <a:pt x="6871" y="3613"/>
                </a:lnTo>
                <a:lnTo>
                  <a:pt x="6817" y="3776"/>
                </a:lnTo>
                <a:lnTo>
                  <a:pt x="6789" y="3939"/>
                </a:lnTo>
                <a:lnTo>
                  <a:pt x="6789" y="4130"/>
                </a:lnTo>
                <a:lnTo>
                  <a:pt x="6871" y="4293"/>
                </a:lnTo>
                <a:lnTo>
                  <a:pt x="6953" y="4483"/>
                </a:lnTo>
                <a:lnTo>
                  <a:pt x="7035" y="4646"/>
                </a:lnTo>
                <a:lnTo>
                  <a:pt x="7035" y="4728"/>
                </a:lnTo>
                <a:lnTo>
                  <a:pt x="7008" y="4728"/>
                </a:lnTo>
                <a:lnTo>
                  <a:pt x="6953" y="4755"/>
                </a:lnTo>
                <a:lnTo>
                  <a:pt x="6844" y="4728"/>
                </a:lnTo>
                <a:lnTo>
                  <a:pt x="6707" y="4673"/>
                </a:lnTo>
                <a:lnTo>
                  <a:pt x="6406" y="4538"/>
                </a:lnTo>
                <a:lnTo>
                  <a:pt x="6242" y="4429"/>
                </a:lnTo>
                <a:lnTo>
                  <a:pt x="5996" y="4266"/>
                </a:lnTo>
                <a:lnTo>
                  <a:pt x="5858" y="4212"/>
                </a:lnTo>
                <a:lnTo>
                  <a:pt x="5721" y="4184"/>
                </a:lnTo>
                <a:lnTo>
                  <a:pt x="5612" y="4184"/>
                </a:lnTo>
                <a:lnTo>
                  <a:pt x="5503" y="4212"/>
                </a:lnTo>
                <a:lnTo>
                  <a:pt x="5311" y="4293"/>
                </a:lnTo>
                <a:lnTo>
                  <a:pt x="4873" y="4510"/>
                </a:lnTo>
                <a:lnTo>
                  <a:pt x="4462" y="4701"/>
                </a:lnTo>
                <a:lnTo>
                  <a:pt x="4298" y="4755"/>
                </a:lnTo>
                <a:lnTo>
                  <a:pt x="4189" y="4836"/>
                </a:lnTo>
                <a:lnTo>
                  <a:pt x="4107" y="4946"/>
                </a:lnTo>
                <a:lnTo>
                  <a:pt x="4052" y="5054"/>
                </a:lnTo>
                <a:lnTo>
                  <a:pt x="4025" y="5162"/>
                </a:lnTo>
                <a:lnTo>
                  <a:pt x="4025" y="5380"/>
                </a:lnTo>
                <a:lnTo>
                  <a:pt x="4052" y="5488"/>
                </a:lnTo>
                <a:lnTo>
                  <a:pt x="4107" y="5598"/>
                </a:lnTo>
                <a:lnTo>
                  <a:pt x="4271" y="5761"/>
                </a:lnTo>
                <a:lnTo>
                  <a:pt x="4380" y="5842"/>
                </a:lnTo>
                <a:lnTo>
                  <a:pt x="4489" y="5869"/>
                </a:lnTo>
                <a:lnTo>
                  <a:pt x="4626" y="5896"/>
                </a:lnTo>
                <a:lnTo>
                  <a:pt x="4764" y="5896"/>
                </a:lnTo>
                <a:lnTo>
                  <a:pt x="4900" y="5869"/>
                </a:lnTo>
                <a:lnTo>
                  <a:pt x="5119" y="5787"/>
                </a:lnTo>
                <a:lnTo>
                  <a:pt x="5311" y="5679"/>
                </a:lnTo>
                <a:lnTo>
                  <a:pt x="5694" y="5461"/>
                </a:lnTo>
                <a:lnTo>
                  <a:pt x="5885" y="5407"/>
                </a:lnTo>
                <a:lnTo>
                  <a:pt x="6078" y="5380"/>
                </a:lnTo>
                <a:lnTo>
                  <a:pt x="6160" y="5407"/>
                </a:lnTo>
                <a:lnTo>
                  <a:pt x="6269" y="5435"/>
                </a:lnTo>
                <a:lnTo>
                  <a:pt x="6351" y="5488"/>
                </a:lnTo>
                <a:lnTo>
                  <a:pt x="6460" y="5570"/>
                </a:lnTo>
                <a:lnTo>
                  <a:pt x="6598" y="5733"/>
                </a:lnTo>
                <a:lnTo>
                  <a:pt x="6653" y="5869"/>
                </a:lnTo>
                <a:lnTo>
                  <a:pt x="6680" y="5977"/>
                </a:lnTo>
                <a:lnTo>
                  <a:pt x="6625" y="6087"/>
                </a:lnTo>
                <a:lnTo>
                  <a:pt x="6571" y="6168"/>
                </a:lnTo>
                <a:lnTo>
                  <a:pt x="6460" y="6250"/>
                </a:lnTo>
                <a:lnTo>
                  <a:pt x="6187" y="6385"/>
                </a:lnTo>
                <a:lnTo>
                  <a:pt x="5749" y="6575"/>
                </a:lnTo>
                <a:lnTo>
                  <a:pt x="5557" y="6684"/>
                </a:lnTo>
                <a:lnTo>
                  <a:pt x="5339" y="6819"/>
                </a:lnTo>
                <a:lnTo>
                  <a:pt x="5010" y="7092"/>
                </a:lnTo>
                <a:lnTo>
                  <a:pt x="4736" y="7390"/>
                </a:lnTo>
                <a:lnTo>
                  <a:pt x="4161" y="8015"/>
                </a:lnTo>
                <a:lnTo>
                  <a:pt x="3996" y="8178"/>
                </a:lnTo>
                <a:lnTo>
                  <a:pt x="3832" y="8286"/>
                </a:lnTo>
                <a:lnTo>
                  <a:pt x="3668" y="8396"/>
                </a:lnTo>
                <a:lnTo>
                  <a:pt x="3094" y="8640"/>
                </a:lnTo>
                <a:lnTo>
                  <a:pt x="2710" y="8776"/>
                </a:lnTo>
                <a:lnTo>
                  <a:pt x="2491" y="8885"/>
                </a:lnTo>
                <a:lnTo>
                  <a:pt x="2245" y="8993"/>
                </a:lnTo>
                <a:lnTo>
                  <a:pt x="1998" y="9156"/>
                </a:lnTo>
                <a:lnTo>
                  <a:pt x="1780" y="9346"/>
                </a:lnTo>
                <a:lnTo>
                  <a:pt x="1698" y="9456"/>
                </a:lnTo>
                <a:lnTo>
                  <a:pt x="1616" y="9564"/>
                </a:lnTo>
                <a:lnTo>
                  <a:pt x="1561" y="9700"/>
                </a:lnTo>
                <a:lnTo>
                  <a:pt x="1534" y="9808"/>
                </a:lnTo>
                <a:lnTo>
                  <a:pt x="1534" y="9917"/>
                </a:lnTo>
                <a:lnTo>
                  <a:pt x="1561" y="10053"/>
                </a:lnTo>
                <a:lnTo>
                  <a:pt x="1616" y="10161"/>
                </a:lnTo>
                <a:lnTo>
                  <a:pt x="1725" y="10298"/>
                </a:lnTo>
                <a:lnTo>
                  <a:pt x="1834" y="10379"/>
                </a:lnTo>
                <a:lnTo>
                  <a:pt x="1944" y="10406"/>
                </a:lnTo>
                <a:lnTo>
                  <a:pt x="2218" y="10487"/>
                </a:lnTo>
                <a:lnTo>
                  <a:pt x="2464" y="10542"/>
                </a:lnTo>
                <a:lnTo>
                  <a:pt x="2655" y="10650"/>
                </a:lnTo>
                <a:lnTo>
                  <a:pt x="2848" y="10787"/>
                </a:lnTo>
                <a:lnTo>
                  <a:pt x="3039" y="10976"/>
                </a:lnTo>
                <a:lnTo>
                  <a:pt x="3230" y="11139"/>
                </a:lnTo>
                <a:lnTo>
                  <a:pt x="3450" y="11249"/>
                </a:lnTo>
                <a:lnTo>
                  <a:pt x="3668" y="11330"/>
                </a:lnTo>
                <a:lnTo>
                  <a:pt x="3887" y="11384"/>
                </a:lnTo>
                <a:lnTo>
                  <a:pt x="4380" y="11493"/>
                </a:lnTo>
                <a:lnTo>
                  <a:pt x="4599" y="11520"/>
                </a:lnTo>
                <a:lnTo>
                  <a:pt x="4846" y="11602"/>
                </a:lnTo>
                <a:lnTo>
                  <a:pt x="5366" y="11765"/>
                </a:lnTo>
                <a:lnTo>
                  <a:pt x="5885" y="12009"/>
                </a:lnTo>
                <a:lnTo>
                  <a:pt x="6871" y="12525"/>
                </a:lnTo>
                <a:lnTo>
                  <a:pt x="7117" y="12661"/>
                </a:lnTo>
                <a:lnTo>
                  <a:pt x="7364" y="12824"/>
                </a:lnTo>
                <a:lnTo>
                  <a:pt x="7556" y="13042"/>
                </a:lnTo>
                <a:lnTo>
                  <a:pt x="7638" y="13150"/>
                </a:lnTo>
                <a:lnTo>
                  <a:pt x="7692" y="13287"/>
                </a:lnTo>
                <a:lnTo>
                  <a:pt x="7748" y="13450"/>
                </a:lnTo>
                <a:lnTo>
                  <a:pt x="7748" y="13613"/>
                </a:lnTo>
                <a:lnTo>
                  <a:pt x="7721" y="13776"/>
                </a:lnTo>
                <a:lnTo>
                  <a:pt x="7692" y="13939"/>
                </a:lnTo>
                <a:lnTo>
                  <a:pt x="7583" y="14237"/>
                </a:lnTo>
                <a:lnTo>
                  <a:pt x="7419" y="14536"/>
                </a:lnTo>
                <a:lnTo>
                  <a:pt x="7282" y="14781"/>
                </a:lnTo>
                <a:lnTo>
                  <a:pt x="7117" y="15025"/>
                </a:lnTo>
                <a:lnTo>
                  <a:pt x="6762" y="15486"/>
                </a:lnTo>
                <a:lnTo>
                  <a:pt x="6406" y="15949"/>
                </a:lnTo>
                <a:lnTo>
                  <a:pt x="6078" y="16411"/>
                </a:lnTo>
                <a:lnTo>
                  <a:pt x="5941" y="16628"/>
                </a:lnTo>
                <a:lnTo>
                  <a:pt x="5831" y="16872"/>
                </a:lnTo>
                <a:lnTo>
                  <a:pt x="5749" y="17117"/>
                </a:lnTo>
                <a:lnTo>
                  <a:pt x="5694" y="17361"/>
                </a:lnTo>
                <a:lnTo>
                  <a:pt x="5694" y="17687"/>
                </a:lnTo>
                <a:lnTo>
                  <a:pt x="5667" y="17878"/>
                </a:lnTo>
                <a:lnTo>
                  <a:pt x="5639" y="18041"/>
                </a:lnTo>
                <a:lnTo>
                  <a:pt x="5421" y="17443"/>
                </a:lnTo>
                <a:lnTo>
                  <a:pt x="5257" y="16819"/>
                </a:lnTo>
                <a:lnTo>
                  <a:pt x="5119" y="16167"/>
                </a:lnTo>
                <a:lnTo>
                  <a:pt x="4955" y="15541"/>
                </a:lnTo>
                <a:lnTo>
                  <a:pt x="4818" y="15162"/>
                </a:lnTo>
                <a:lnTo>
                  <a:pt x="4682" y="14781"/>
                </a:lnTo>
                <a:lnTo>
                  <a:pt x="4079" y="13314"/>
                </a:lnTo>
                <a:lnTo>
                  <a:pt x="3778" y="12553"/>
                </a:lnTo>
                <a:lnTo>
                  <a:pt x="3668" y="12309"/>
                </a:lnTo>
                <a:lnTo>
                  <a:pt x="3559" y="12064"/>
                </a:lnTo>
                <a:lnTo>
                  <a:pt x="3450" y="11846"/>
                </a:lnTo>
                <a:lnTo>
                  <a:pt x="3312" y="11629"/>
                </a:lnTo>
                <a:lnTo>
                  <a:pt x="3148" y="11439"/>
                </a:lnTo>
                <a:lnTo>
                  <a:pt x="2957" y="11249"/>
                </a:lnTo>
                <a:lnTo>
                  <a:pt x="2766" y="11058"/>
                </a:lnTo>
                <a:lnTo>
                  <a:pt x="2546" y="10895"/>
                </a:lnTo>
                <a:lnTo>
                  <a:pt x="2300" y="10732"/>
                </a:lnTo>
                <a:lnTo>
                  <a:pt x="2026" y="10569"/>
                </a:lnTo>
                <a:lnTo>
                  <a:pt x="1505" y="10298"/>
                </a:lnTo>
                <a:lnTo>
                  <a:pt x="1369" y="10189"/>
                </a:lnTo>
                <a:lnTo>
                  <a:pt x="1259" y="10108"/>
                </a:lnTo>
                <a:lnTo>
                  <a:pt x="1095" y="9890"/>
                </a:lnTo>
                <a:lnTo>
                  <a:pt x="959" y="9672"/>
                </a:lnTo>
                <a:lnTo>
                  <a:pt x="821" y="9401"/>
                </a:lnTo>
                <a:lnTo>
                  <a:pt x="766" y="9319"/>
                </a:lnTo>
                <a:lnTo>
                  <a:pt x="903" y="8694"/>
                </a:lnTo>
                <a:lnTo>
                  <a:pt x="1041" y="8070"/>
                </a:lnTo>
                <a:lnTo>
                  <a:pt x="1232" y="7471"/>
                </a:lnTo>
                <a:lnTo>
                  <a:pt x="1725" y="6277"/>
                </a:lnTo>
                <a:lnTo>
                  <a:pt x="2026" y="5733"/>
                </a:lnTo>
                <a:lnTo>
                  <a:pt x="2327" y="5190"/>
                </a:lnTo>
                <a:lnTo>
                  <a:pt x="2683" y="4673"/>
                </a:lnTo>
                <a:lnTo>
                  <a:pt x="2984" y="4266"/>
                </a:lnTo>
                <a:lnTo>
                  <a:pt x="3312" y="3886"/>
                </a:lnTo>
                <a:lnTo>
                  <a:pt x="3641" y="4049"/>
                </a:lnTo>
                <a:lnTo>
                  <a:pt x="4025" y="4157"/>
                </a:lnTo>
                <a:lnTo>
                  <a:pt x="4380" y="4212"/>
                </a:lnTo>
                <a:lnTo>
                  <a:pt x="4571" y="4212"/>
                </a:lnTo>
                <a:lnTo>
                  <a:pt x="4764" y="4184"/>
                </a:lnTo>
                <a:lnTo>
                  <a:pt x="4928" y="4157"/>
                </a:lnTo>
                <a:lnTo>
                  <a:pt x="5064" y="4102"/>
                </a:lnTo>
                <a:lnTo>
                  <a:pt x="5339" y="3967"/>
                </a:lnTo>
                <a:lnTo>
                  <a:pt x="5612" y="3776"/>
                </a:lnTo>
                <a:lnTo>
                  <a:pt x="5858" y="3587"/>
                </a:lnTo>
                <a:lnTo>
                  <a:pt x="6132" y="3397"/>
                </a:lnTo>
                <a:lnTo>
                  <a:pt x="6351" y="3261"/>
                </a:lnTo>
                <a:lnTo>
                  <a:pt x="6571" y="3152"/>
                </a:lnTo>
                <a:lnTo>
                  <a:pt x="6762" y="3071"/>
                </a:lnTo>
                <a:lnTo>
                  <a:pt x="6844" y="3043"/>
                </a:lnTo>
                <a:lnTo>
                  <a:pt x="6981" y="3043"/>
                </a:lnTo>
                <a:close/>
                <a:moveTo>
                  <a:pt x="13770" y="20187"/>
                </a:moveTo>
                <a:lnTo>
                  <a:pt x="13935" y="20242"/>
                </a:lnTo>
                <a:lnTo>
                  <a:pt x="14126" y="20269"/>
                </a:lnTo>
                <a:lnTo>
                  <a:pt x="13825" y="20350"/>
                </a:lnTo>
                <a:lnTo>
                  <a:pt x="13825" y="20269"/>
                </a:lnTo>
                <a:lnTo>
                  <a:pt x="13797" y="20214"/>
                </a:lnTo>
                <a:lnTo>
                  <a:pt x="13770" y="20187"/>
                </a:lnTo>
                <a:close/>
                <a:moveTo>
                  <a:pt x="11526" y="842"/>
                </a:moveTo>
                <a:lnTo>
                  <a:pt x="12155" y="870"/>
                </a:lnTo>
                <a:lnTo>
                  <a:pt x="12730" y="923"/>
                </a:lnTo>
                <a:lnTo>
                  <a:pt x="12976" y="951"/>
                </a:lnTo>
                <a:lnTo>
                  <a:pt x="13222" y="1005"/>
                </a:lnTo>
                <a:lnTo>
                  <a:pt x="13743" y="1168"/>
                </a:lnTo>
                <a:lnTo>
                  <a:pt x="14263" y="1386"/>
                </a:lnTo>
                <a:lnTo>
                  <a:pt x="14756" y="1603"/>
                </a:lnTo>
                <a:lnTo>
                  <a:pt x="15276" y="1848"/>
                </a:lnTo>
                <a:lnTo>
                  <a:pt x="14674" y="2093"/>
                </a:lnTo>
                <a:lnTo>
                  <a:pt x="14427" y="2201"/>
                </a:lnTo>
                <a:lnTo>
                  <a:pt x="14208" y="2309"/>
                </a:lnTo>
                <a:lnTo>
                  <a:pt x="13990" y="2445"/>
                </a:lnTo>
                <a:lnTo>
                  <a:pt x="13797" y="2635"/>
                </a:lnTo>
                <a:lnTo>
                  <a:pt x="13770" y="2663"/>
                </a:lnTo>
                <a:lnTo>
                  <a:pt x="13797" y="2690"/>
                </a:lnTo>
                <a:lnTo>
                  <a:pt x="13825" y="2717"/>
                </a:lnTo>
                <a:lnTo>
                  <a:pt x="14099" y="2663"/>
                </a:lnTo>
                <a:lnTo>
                  <a:pt x="14345" y="2582"/>
                </a:lnTo>
                <a:lnTo>
                  <a:pt x="14865" y="2419"/>
                </a:lnTo>
                <a:lnTo>
                  <a:pt x="15304" y="2282"/>
                </a:lnTo>
                <a:lnTo>
                  <a:pt x="15550" y="2228"/>
                </a:lnTo>
                <a:lnTo>
                  <a:pt x="15742" y="2119"/>
                </a:lnTo>
                <a:lnTo>
                  <a:pt x="15933" y="2228"/>
                </a:lnTo>
                <a:lnTo>
                  <a:pt x="15879" y="2256"/>
                </a:lnTo>
                <a:lnTo>
                  <a:pt x="15440" y="2445"/>
                </a:lnTo>
                <a:lnTo>
                  <a:pt x="14975" y="2663"/>
                </a:lnTo>
                <a:lnTo>
                  <a:pt x="14783" y="2771"/>
                </a:lnTo>
                <a:lnTo>
                  <a:pt x="14565" y="2908"/>
                </a:lnTo>
                <a:lnTo>
                  <a:pt x="14372" y="3071"/>
                </a:lnTo>
                <a:lnTo>
                  <a:pt x="14236" y="3234"/>
                </a:lnTo>
                <a:lnTo>
                  <a:pt x="14208" y="3287"/>
                </a:lnTo>
                <a:lnTo>
                  <a:pt x="14236" y="3315"/>
                </a:lnTo>
                <a:lnTo>
                  <a:pt x="14263" y="3315"/>
                </a:lnTo>
                <a:lnTo>
                  <a:pt x="14427" y="3287"/>
                </a:lnTo>
                <a:lnTo>
                  <a:pt x="14619" y="3261"/>
                </a:lnTo>
                <a:lnTo>
                  <a:pt x="14947" y="3152"/>
                </a:lnTo>
                <a:lnTo>
                  <a:pt x="15577" y="2853"/>
                </a:lnTo>
                <a:lnTo>
                  <a:pt x="15988" y="2663"/>
                </a:lnTo>
                <a:lnTo>
                  <a:pt x="16399" y="2527"/>
                </a:lnTo>
                <a:lnTo>
                  <a:pt x="16536" y="2608"/>
                </a:lnTo>
                <a:lnTo>
                  <a:pt x="16891" y="2853"/>
                </a:lnTo>
                <a:lnTo>
                  <a:pt x="16316" y="3124"/>
                </a:lnTo>
                <a:lnTo>
                  <a:pt x="15468" y="3450"/>
                </a:lnTo>
                <a:lnTo>
                  <a:pt x="15029" y="3641"/>
                </a:lnTo>
                <a:lnTo>
                  <a:pt x="14619" y="3858"/>
                </a:lnTo>
                <a:lnTo>
                  <a:pt x="14592" y="3886"/>
                </a:lnTo>
                <a:lnTo>
                  <a:pt x="14592" y="3913"/>
                </a:lnTo>
                <a:lnTo>
                  <a:pt x="14647" y="3967"/>
                </a:lnTo>
                <a:lnTo>
                  <a:pt x="14865" y="3967"/>
                </a:lnTo>
                <a:lnTo>
                  <a:pt x="15111" y="3939"/>
                </a:lnTo>
                <a:lnTo>
                  <a:pt x="15550" y="3831"/>
                </a:lnTo>
                <a:lnTo>
                  <a:pt x="16015" y="3695"/>
                </a:lnTo>
                <a:lnTo>
                  <a:pt x="16454" y="3532"/>
                </a:lnTo>
                <a:lnTo>
                  <a:pt x="16891" y="3397"/>
                </a:lnTo>
                <a:lnTo>
                  <a:pt x="17384" y="3234"/>
                </a:lnTo>
                <a:lnTo>
                  <a:pt x="17604" y="3424"/>
                </a:lnTo>
                <a:lnTo>
                  <a:pt x="17357" y="3505"/>
                </a:lnTo>
                <a:lnTo>
                  <a:pt x="17111" y="3613"/>
                </a:lnTo>
                <a:lnTo>
                  <a:pt x="16645" y="3831"/>
                </a:lnTo>
                <a:lnTo>
                  <a:pt x="16234" y="4021"/>
                </a:lnTo>
                <a:lnTo>
                  <a:pt x="15906" y="4049"/>
                </a:lnTo>
                <a:lnTo>
                  <a:pt x="15604" y="4076"/>
                </a:lnTo>
                <a:lnTo>
                  <a:pt x="15276" y="4130"/>
                </a:lnTo>
                <a:lnTo>
                  <a:pt x="14975" y="4239"/>
                </a:lnTo>
                <a:lnTo>
                  <a:pt x="14701" y="4402"/>
                </a:lnTo>
                <a:lnTo>
                  <a:pt x="14592" y="4510"/>
                </a:lnTo>
                <a:lnTo>
                  <a:pt x="14483" y="4619"/>
                </a:lnTo>
                <a:lnTo>
                  <a:pt x="14400" y="4755"/>
                </a:lnTo>
                <a:lnTo>
                  <a:pt x="14318" y="4891"/>
                </a:lnTo>
                <a:lnTo>
                  <a:pt x="14236" y="5190"/>
                </a:lnTo>
                <a:lnTo>
                  <a:pt x="14208" y="5298"/>
                </a:lnTo>
                <a:lnTo>
                  <a:pt x="14208" y="5706"/>
                </a:lnTo>
                <a:lnTo>
                  <a:pt x="14181" y="5787"/>
                </a:lnTo>
                <a:lnTo>
                  <a:pt x="14126" y="5896"/>
                </a:lnTo>
                <a:lnTo>
                  <a:pt x="14017" y="5977"/>
                </a:lnTo>
                <a:lnTo>
                  <a:pt x="13770" y="6195"/>
                </a:lnTo>
                <a:lnTo>
                  <a:pt x="13551" y="6440"/>
                </a:lnTo>
                <a:lnTo>
                  <a:pt x="13497" y="6521"/>
                </a:lnTo>
                <a:lnTo>
                  <a:pt x="13469" y="6629"/>
                </a:lnTo>
                <a:lnTo>
                  <a:pt x="13469" y="6711"/>
                </a:lnTo>
                <a:lnTo>
                  <a:pt x="13497" y="6819"/>
                </a:lnTo>
                <a:lnTo>
                  <a:pt x="13551" y="6874"/>
                </a:lnTo>
                <a:lnTo>
                  <a:pt x="13579" y="6874"/>
                </a:lnTo>
                <a:lnTo>
                  <a:pt x="13442" y="6929"/>
                </a:lnTo>
                <a:lnTo>
                  <a:pt x="12976" y="7118"/>
                </a:lnTo>
                <a:lnTo>
                  <a:pt x="12785" y="7255"/>
                </a:lnTo>
                <a:lnTo>
                  <a:pt x="12565" y="7390"/>
                </a:lnTo>
                <a:lnTo>
                  <a:pt x="12429" y="7526"/>
                </a:lnTo>
                <a:lnTo>
                  <a:pt x="12374" y="7662"/>
                </a:lnTo>
                <a:lnTo>
                  <a:pt x="12374" y="7797"/>
                </a:lnTo>
                <a:lnTo>
                  <a:pt x="12429" y="7907"/>
                </a:lnTo>
                <a:lnTo>
                  <a:pt x="12511" y="8015"/>
                </a:lnTo>
                <a:lnTo>
                  <a:pt x="12620" y="8123"/>
                </a:lnTo>
                <a:lnTo>
                  <a:pt x="12785" y="8178"/>
                </a:lnTo>
                <a:lnTo>
                  <a:pt x="12922" y="8233"/>
                </a:lnTo>
                <a:lnTo>
                  <a:pt x="12758" y="8341"/>
                </a:lnTo>
                <a:lnTo>
                  <a:pt x="12593" y="8477"/>
                </a:lnTo>
                <a:lnTo>
                  <a:pt x="12456" y="8640"/>
                </a:lnTo>
                <a:lnTo>
                  <a:pt x="12319" y="8830"/>
                </a:lnTo>
                <a:lnTo>
                  <a:pt x="12210" y="9102"/>
                </a:lnTo>
                <a:lnTo>
                  <a:pt x="12155" y="9401"/>
                </a:lnTo>
                <a:lnTo>
                  <a:pt x="12073" y="9998"/>
                </a:lnTo>
                <a:lnTo>
                  <a:pt x="12019" y="10298"/>
                </a:lnTo>
                <a:lnTo>
                  <a:pt x="11991" y="10624"/>
                </a:lnTo>
                <a:lnTo>
                  <a:pt x="12019" y="10950"/>
                </a:lnTo>
                <a:lnTo>
                  <a:pt x="12046" y="11113"/>
                </a:lnTo>
                <a:lnTo>
                  <a:pt x="12128" y="11249"/>
                </a:lnTo>
                <a:lnTo>
                  <a:pt x="12292" y="11493"/>
                </a:lnTo>
                <a:lnTo>
                  <a:pt x="12374" y="11602"/>
                </a:lnTo>
                <a:lnTo>
                  <a:pt x="12483" y="11683"/>
                </a:lnTo>
                <a:lnTo>
                  <a:pt x="12593" y="11738"/>
                </a:lnTo>
                <a:lnTo>
                  <a:pt x="12730" y="11792"/>
                </a:lnTo>
                <a:lnTo>
                  <a:pt x="13031" y="11873"/>
                </a:lnTo>
                <a:lnTo>
                  <a:pt x="13360" y="11873"/>
                </a:lnTo>
                <a:lnTo>
                  <a:pt x="13715" y="11846"/>
                </a:lnTo>
                <a:lnTo>
                  <a:pt x="13879" y="11873"/>
                </a:lnTo>
                <a:lnTo>
                  <a:pt x="14017" y="11928"/>
                </a:lnTo>
                <a:lnTo>
                  <a:pt x="14126" y="12009"/>
                </a:lnTo>
                <a:lnTo>
                  <a:pt x="14208" y="12118"/>
                </a:lnTo>
                <a:lnTo>
                  <a:pt x="14290" y="12254"/>
                </a:lnTo>
                <a:lnTo>
                  <a:pt x="14345" y="12390"/>
                </a:lnTo>
                <a:lnTo>
                  <a:pt x="14400" y="12688"/>
                </a:lnTo>
                <a:lnTo>
                  <a:pt x="14454" y="12824"/>
                </a:lnTo>
                <a:lnTo>
                  <a:pt x="14510" y="12961"/>
                </a:lnTo>
                <a:lnTo>
                  <a:pt x="14565" y="13096"/>
                </a:lnTo>
                <a:lnTo>
                  <a:pt x="14674" y="13205"/>
                </a:lnTo>
                <a:lnTo>
                  <a:pt x="14811" y="13422"/>
                </a:lnTo>
                <a:lnTo>
                  <a:pt x="14920" y="13640"/>
                </a:lnTo>
                <a:lnTo>
                  <a:pt x="14975" y="13884"/>
                </a:lnTo>
                <a:lnTo>
                  <a:pt x="14975" y="14618"/>
                </a:lnTo>
                <a:lnTo>
                  <a:pt x="15029" y="15080"/>
                </a:lnTo>
                <a:lnTo>
                  <a:pt x="15084" y="15297"/>
                </a:lnTo>
                <a:lnTo>
                  <a:pt x="15140" y="15514"/>
                </a:lnTo>
                <a:lnTo>
                  <a:pt x="15249" y="15731"/>
                </a:lnTo>
                <a:lnTo>
                  <a:pt x="15358" y="15949"/>
                </a:lnTo>
                <a:lnTo>
                  <a:pt x="15550" y="16220"/>
                </a:lnTo>
                <a:lnTo>
                  <a:pt x="15659" y="16330"/>
                </a:lnTo>
                <a:lnTo>
                  <a:pt x="15769" y="16438"/>
                </a:lnTo>
                <a:lnTo>
                  <a:pt x="15906" y="16519"/>
                </a:lnTo>
                <a:lnTo>
                  <a:pt x="16043" y="16574"/>
                </a:lnTo>
                <a:lnTo>
                  <a:pt x="16207" y="16601"/>
                </a:lnTo>
                <a:lnTo>
                  <a:pt x="16399" y="16574"/>
                </a:lnTo>
                <a:lnTo>
                  <a:pt x="16536" y="16519"/>
                </a:lnTo>
                <a:lnTo>
                  <a:pt x="16672" y="16465"/>
                </a:lnTo>
                <a:lnTo>
                  <a:pt x="16782" y="16356"/>
                </a:lnTo>
                <a:lnTo>
                  <a:pt x="16891" y="16248"/>
                </a:lnTo>
                <a:lnTo>
                  <a:pt x="17275" y="16193"/>
                </a:lnTo>
                <a:lnTo>
                  <a:pt x="17658" y="16112"/>
                </a:lnTo>
                <a:lnTo>
                  <a:pt x="18425" y="15894"/>
                </a:lnTo>
                <a:lnTo>
                  <a:pt x="18807" y="15759"/>
                </a:lnTo>
                <a:lnTo>
                  <a:pt x="19164" y="15596"/>
                </a:lnTo>
                <a:lnTo>
                  <a:pt x="19520" y="15433"/>
                </a:lnTo>
                <a:lnTo>
                  <a:pt x="19903" y="15297"/>
                </a:lnTo>
                <a:lnTo>
                  <a:pt x="19657" y="15759"/>
                </a:lnTo>
                <a:lnTo>
                  <a:pt x="19382" y="16220"/>
                </a:lnTo>
                <a:lnTo>
                  <a:pt x="19246" y="16220"/>
                </a:lnTo>
                <a:lnTo>
                  <a:pt x="19082" y="16248"/>
                </a:lnTo>
                <a:lnTo>
                  <a:pt x="18753" y="16302"/>
                </a:lnTo>
                <a:lnTo>
                  <a:pt x="18261" y="16438"/>
                </a:lnTo>
                <a:lnTo>
                  <a:pt x="17138" y="16764"/>
                </a:lnTo>
                <a:lnTo>
                  <a:pt x="16070" y="17117"/>
                </a:lnTo>
                <a:lnTo>
                  <a:pt x="16043" y="17145"/>
                </a:lnTo>
                <a:lnTo>
                  <a:pt x="16015" y="17171"/>
                </a:lnTo>
                <a:lnTo>
                  <a:pt x="16015" y="17198"/>
                </a:lnTo>
                <a:lnTo>
                  <a:pt x="16070" y="17226"/>
                </a:lnTo>
                <a:lnTo>
                  <a:pt x="16261" y="17253"/>
                </a:lnTo>
                <a:lnTo>
                  <a:pt x="16508" y="17280"/>
                </a:lnTo>
                <a:lnTo>
                  <a:pt x="16947" y="17226"/>
                </a:lnTo>
                <a:lnTo>
                  <a:pt x="17384" y="17117"/>
                </a:lnTo>
                <a:lnTo>
                  <a:pt x="17822" y="17008"/>
                </a:lnTo>
                <a:lnTo>
                  <a:pt x="18343" y="16872"/>
                </a:lnTo>
                <a:lnTo>
                  <a:pt x="18863" y="16737"/>
                </a:lnTo>
                <a:lnTo>
                  <a:pt x="19054" y="16737"/>
                </a:lnTo>
                <a:lnTo>
                  <a:pt x="18918" y="16927"/>
                </a:lnTo>
                <a:lnTo>
                  <a:pt x="18643" y="17308"/>
                </a:lnTo>
                <a:lnTo>
                  <a:pt x="18261" y="17334"/>
                </a:lnTo>
                <a:lnTo>
                  <a:pt x="17877" y="17389"/>
                </a:lnTo>
                <a:lnTo>
                  <a:pt x="17138" y="17606"/>
                </a:lnTo>
                <a:lnTo>
                  <a:pt x="16179" y="17878"/>
                </a:lnTo>
                <a:lnTo>
                  <a:pt x="15715" y="18013"/>
                </a:lnTo>
                <a:lnTo>
                  <a:pt x="15222" y="18123"/>
                </a:lnTo>
                <a:lnTo>
                  <a:pt x="15194" y="18176"/>
                </a:lnTo>
                <a:lnTo>
                  <a:pt x="15167" y="18204"/>
                </a:lnTo>
                <a:lnTo>
                  <a:pt x="15194" y="18258"/>
                </a:lnTo>
                <a:lnTo>
                  <a:pt x="15249" y="18286"/>
                </a:lnTo>
                <a:lnTo>
                  <a:pt x="15659" y="18258"/>
                </a:lnTo>
                <a:lnTo>
                  <a:pt x="16070" y="18231"/>
                </a:lnTo>
                <a:lnTo>
                  <a:pt x="16454" y="18204"/>
                </a:lnTo>
                <a:lnTo>
                  <a:pt x="16864" y="18123"/>
                </a:lnTo>
                <a:lnTo>
                  <a:pt x="17493" y="18013"/>
                </a:lnTo>
                <a:lnTo>
                  <a:pt x="18150" y="17878"/>
                </a:lnTo>
                <a:lnTo>
                  <a:pt x="17850" y="18176"/>
                </a:lnTo>
                <a:lnTo>
                  <a:pt x="17193" y="18286"/>
                </a:lnTo>
                <a:lnTo>
                  <a:pt x="16536" y="18394"/>
                </a:lnTo>
                <a:lnTo>
                  <a:pt x="16097" y="18449"/>
                </a:lnTo>
                <a:lnTo>
                  <a:pt x="15686" y="18502"/>
                </a:lnTo>
                <a:lnTo>
                  <a:pt x="15276" y="18612"/>
                </a:lnTo>
                <a:lnTo>
                  <a:pt x="15084" y="18666"/>
                </a:lnTo>
                <a:lnTo>
                  <a:pt x="14893" y="18775"/>
                </a:lnTo>
                <a:lnTo>
                  <a:pt x="14865" y="18775"/>
                </a:lnTo>
                <a:lnTo>
                  <a:pt x="14865" y="18802"/>
                </a:lnTo>
                <a:lnTo>
                  <a:pt x="14893" y="18829"/>
                </a:lnTo>
                <a:lnTo>
                  <a:pt x="14920" y="18856"/>
                </a:lnTo>
                <a:lnTo>
                  <a:pt x="15140" y="18883"/>
                </a:lnTo>
                <a:lnTo>
                  <a:pt x="15824" y="18883"/>
                </a:lnTo>
                <a:lnTo>
                  <a:pt x="16289" y="18856"/>
                </a:lnTo>
                <a:lnTo>
                  <a:pt x="16727" y="18802"/>
                </a:lnTo>
                <a:lnTo>
                  <a:pt x="17193" y="18747"/>
                </a:lnTo>
                <a:lnTo>
                  <a:pt x="16891" y="18992"/>
                </a:lnTo>
                <a:lnTo>
                  <a:pt x="16563" y="19209"/>
                </a:lnTo>
                <a:lnTo>
                  <a:pt x="16372" y="19183"/>
                </a:lnTo>
                <a:lnTo>
                  <a:pt x="16152" y="19155"/>
                </a:lnTo>
                <a:lnTo>
                  <a:pt x="15715" y="19183"/>
                </a:lnTo>
                <a:lnTo>
                  <a:pt x="14893" y="19236"/>
                </a:lnTo>
                <a:lnTo>
                  <a:pt x="14099" y="19318"/>
                </a:lnTo>
                <a:lnTo>
                  <a:pt x="14044" y="19346"/>
                </a:lnTo>
                <a:lnTo>
                  <a:pt x="14017" y="19399"/>
                </a:lnTo>
                <a:lnTo>
                  <a:pt x="14044" y="19454"/>
                </a:lnTo>
                <a:lnTo>
                  <a:pt x="14099" y="19481"/>
                </a:lnTo>
                <a:lnTo>
                  <a:pt x="14811" y="19562"/>
                </a:lnTo>
                <a:lnTo>
                  <a:pt x="15167" y="19590"/>
                </a:lnTo>
                <a:lnTo>
                  <a:pt x="15522" y="19617"/>
                </a:lnTo>
                <a:lnTo>
                  <a:pt x="15851" y="19644"/>
                </a:lnTo>
                <a:lnTo>
                  <a:pt x="15577" y="19780"/>
                </a:lnTo>
                <a:lnTo>
                  <a:pt x="15222" y="19916"/>
                </a:lnTo>
                <a:lnTo>
                  <a:pt x="15194" y="19888"/>
                </a:lnTo>
                <a:lnTo>
                  <a:pt x="15111" y="19861"/>
                </a:lnTo>
                <a:lnTo>
                  <a:pt x="15002" y="19835"/>
                </a:lnTo>
                <a:lnTo>
                  <a:pt x="14783" y="19835"/>
                </a:lnTo>
                <a:lnTo>
                  <a:pt x="14565" y="19861"/>
                </a:lnTo>
                <a:lnTo>
                  <a:pt x="14345" y="19861"/>
                </a:lnTo>
                <a:lnTo>
                  <a:pt x="13879" y="19835"/>
                </a:lnTo>
                <a:lnTo>
                  <a:pt x="13442" y="19835"/>
                </a:lnTo>
                <a:lnTo>
                  <a:pt x="13387" y="19861"/>
                </a:lnTo>
                <a:lnTo>
                  <a:pt x="13387" y="19916"/>
                </a:lnTo>
                <a:lnTo>
                  <a:pt x="13524" y="20051"/>
                </a:lnTo>
                <a:lnTo>
                  <a:pt x="13688" y="20133"/>
                </a:lnTo>
                <a:lnTo>
                  <a:pt x="13442" y="20079"/>
                </a:lnTo>
                <a:lnTo>
                  <a:pt x="13113" y="20051"/>
                </a:lnTo>
                <a:lnTo>
                  <a:pt x="12976" y="20051"/>
                </a:lnTo>
                <a:lnTo>
                  <a:pt x="12840" y="20079"/>
                </a:lnTo>
                <a:lnTo>
                  <a:pt x="12758" y="20133"/>
                </a:lnTo>
                <a:lnTo>
                  <a:pt x="12758" y="20161"/>
                </a:lnTo>
                <a:lnTo>
                  <a:pt x="12730" y="20214"/>
                </a:lnTo>
                <a:lnTo>
                  <a:pt x="12758" y="20296"/>
                </a:lnTo>
                <a:lnTo>
                  <a:pt x="12812" y="20350"/>
                </a:lnTo>
                <a:lnTo>
                  <a:pt x="13004" y="20432"/>
                </a:lnTo>
                <a:lnTo>
                  <a:pt x="13222" y="20514"/>
                </a:lnTo>
                <a:lnTo>
                  <a:pt x="12949" y="20568"/>
                </a:lnTo>
                <a:lnTo>
                  <a:pt x="12867" y="20487"/>
                </a:lnTo>
                <a:lnTo>
                  <a:pt x="12703" y="20432"/>
                </a:lnTo>
                <a:lnTo>
                  <a:pt x="12511" y="20405"/>
                </a:lnTo>
                <a:lnTo>
                  <a:pt x="12292" y="20432"/>
                </a:lnTo>
                <a:lnTo>
                  <a:pt x="12101" y="20487"/>
                </a:lnTo>
                <a:lnTo>
                  <a:pt x="12073" y="20514"/>
                </a:lnTo>
                <a:lnTo>
                  <a:pt x="12073" y="20568"/>
                </a:lnTo>
                <a:lnTo>
                  <a:pt x="12101" y="20595"/>
                </a:lnTo>
                <a:lnTo>
                  <a:pt x="12401" y="20703"/>
                </a:lnTo>
                <a:lnTo>
                  <a:pt x="12292" y="20731"/>
                </a:lnTo>
                <a:lnTo>
                  <a:pt x="12237" y="20703"/>
                </a:lnTo>
                <a:lnTo>
                  <a:pt x="11799" y="20703"/>
                </a:lnTo>
                <a:lnTo>
                  <a:pt x="10704" y="20731"/>
                </a:lnTo>
                <a:lnTo>
                  <a:pt x="9445" y="20731"/>
                </a:lnTo>
                <a:lnTo>
                  <a:pt x="8870" y="20677"/>
                </a:lnTo>
                <a:lnTo>
                  <a:pt x="8624" y="20650"/>
                </a:lnTo>
                <a:lnTo>
                  <a:pt x="8405" y="20595"/>
                </a:lnTo>
                <a:lnTo>
                  <a:pt x="7967" y="20459"/>
                </a:lnTo>
                <a:lnTo>
                  <a:pt x="7528" y="20296"/>
                </a:lnTo>
                <a:lnTo>
                  <a:pt x="7090" y="20106"/>
                </a:lnTo>
                <a:lnTo>
                  <a:pt x="6680" y="19916"/>
                </a:lnTo>
                <a:lnTo>
                  <a:pt x="5858" y="19481"/>
                </a:lnTo>
                <a:lnTo>
                  <a:pt x="5092" y="18992"/>
                </a:lnTo>
                <a:lnTo>
                  <a:pt x="4682" y="18720"/>
                </a:lnTo>
                <a:lnTo>
                  <a:pt x="4271" y="18394"/>
                </a:lnTo>
                <a:lnTo>
                  <a:pt x="3887" y="18068"/>
                </a:lnTo>
                <a:lnTo>
                  <a:pt x="3175" y="17361"/>
                </a:lnTo>
                <a:lnTo>
                  <a:pt x="2848" y="16982"/>
                </a:lnTo>
                <a:lnTo>
                  <a:pt x="2245" y="16167"/>
                </a:lnTo>
                <a:lnTo>
                  <a:pt x="1971" y="15759"/>
                </a:lnTo>
                <a:lnTo>
                  <a:pt x="1725" y="15297"/>
                </a:lnTo>
                <a:lnTo>
                  <a:pt x="1505" y="14862"/>
                </a:lnTo>
                <a:lnTo>
                  <a:pt x="1314" y="14400"/>
                </a:lnTo>
                <a:lnTo>
                  <a:pt x="1123" y="13939"/>
                </a:lnTo>
                <a:lnTo>
                  <a:pt x="848" y="12961"/>
                </a:lnTo>
                <a:lnTo>
                  <a:pt x="766" y="12472"/>
                </a:lnTo>
                <a:lnTo>
                  <a:pt x="684" y="11901"/>
                </a:lnTo>
                <a:lnTo>
                  <a:pt x="630" y="11330"/>
                </a:lnTo>
                <a:lnTo>
                  <a:pt x="630" y="10732"/>
                </a:lnTo>
                <a:lnTo>
                  <a:pt x="657" y="10161"/>
                </a:lnTo>
                <a:lnTo>
                  <a:pt x="876" y="10406"/>
                </a:lnTo>
                <a:lnTo>
                  <a:pt x="1095" y="10624"/>
                </a:lnTo>
                <a:lnTo>
                  <a:pt x="1369" y="10813"/>
                </a:lnTo>
                <a:lnTo>
                  <a:pt x="1698" y="11004"/>
                </a:lnTo>
                <a:lnTo>
                  <a:pt x="1998" y="11167"/>
                </a:lnTo>
                <a:lnTo>
                  <a:pt x="2273" y="11357"/>
                </a:lnTo>
                <a:lnTo>
                  <a:pt x="2491" y="11547"/>
                </a:lnTo>
                <a:lnTo>
                  <a:pt x="2710" y="11765"/>
                </a:lnTo>
                <a:lnTo>
                  <a:pt x="2902" y="11983"/>
                </a:lnTo>
                <a:lnTo>
                  <a:pt x="3039" y="12254"/>
                </a:lnTo>
                <a:lnTo>
                  <a:pt x="3203" y="12525"/>
                </a:lnTo>
                <a:lnTo>
                  <a:pt x="3312" y="12851"/>
                </a:lnTo>
                <a:lnTo>
                  <a:pt x="3614" y="13613"/>
                </a:lnTo>
                <a:lnTo>
                  <a:pt x="3914" y="14346"/>
                </a:lnTo>
                <a:lnTo>
                  <a:pt x="4243" y="15107"/>
                </a:lnTo>
                <a:lnTo>
                  <a:pt x="4380" y="15486"/>
                </a:lnTo>
                <a:lnTo>
                  <a:pt x="4489" y="15867"/>
                </a:lnTo>
                <a:lnTo>
                  <a:pt x="4682" y="16574"/>
                </a:lnTo>
                <a:lnTo>
                  <a:pt x="4846" y="17280"/>
                </a:lnTo>
                <a:lnTo>
                  <a:pt x="4955" y="17634"/>
                </a:lnTo>
                <a:lnTo>
                  <a:pt x="5064" y="17987"/>
                </a:lnTo>
                <a:lnTo>
                  <a:pt x="5228" y="18313"/>
                </a:lnTo>
                <a:lnTo>
                  <a:pt x="5421" y="18639"/>
                </a:lnTo>
                <a:lnTo>
                  <a:pt x="5475" y="18720"/>
                </a:lnTo>
                <a:lnTo>
                  <a:pt x="5557" y="18747"/>
                </a:lnTo>
                <a:lnTo>
                  <a:pt x="5667" y="18747"/>
                </a:lnTo>
                <a:lnTo>
                  <a:pt x="5749" y="18720"/>
                </a:lnTo>
                <a:lnTo>
                  <a:pt x="5885" y="18639"/>
                </a:lnTo>
                <a:lnTo>
                  <a:pt x="5968" y="18502"/>
                </a:lnTo>
                <a:lnTo>
                  <a:pt x="6050" y="18394"/>
                </a:lnTo>
                <a:lnTo>
                  <a:pt x="6078" y="18258"/>
                </a:lnTo>
                <a:lnTo>
                  <a:pt x="6132" y="17960"/>
                </a:lnTo>
                <a:lnTo>
                  <a:pt x="6160" y="17661"/>
                </a:lnTo>
                <a:lnTo>
                  <a:pt x="6214" y="17389"/>
                </a:lnTo>
                <a:lnTo>
                  <a:pt x="6269" y="17117"/>
                </a:lnTo>
                <a:lnTo>
                  <a:pt x="6378" y="16872"/>
                </a:lnTo>
                <a:lnTo>
                  <a:pt x="6516" y="16628"/>
                </a:lnTo>
                <a:lnTo>
                  <a:pt x="6789" y="16167"/>
                </a:lnTo>
                <a:lnTo>
                  <a:pt x="7117" y="15704"/>
                </a:lnTo>
                <a:lnTo>
                  <a:pt x="7337" y="15405"/>
                </a:lnTo>
                <a:lnTo>
                  <a:pt x="7583" y="15052"/>
                </a:lnTo>
                <a:lnTo>
                  <a:pt x="7803" y="14699"/>
                </a:lnTo>
                <a:lnTo>
                  <a:pt x="7994" y="14292"/>
                </a:lnTo>
                <a:lnTo>
                  <a:pt x="8049" y="14102"/>
                </a:lnTo>
                <a:lnTo>
                  <a:pt x="8103" y="13911"/>
                </a:lnTo>
                <a:lnTo>
                  <a:pt x="8131" y="13694"/>
                </a:lnTo>
                <a:lnTo>
                  <a:pt x="8131" y="13503"/>
                </a:lnTo>
                <a:lnTo>
                  <a:pt x="8103" y="13314"/>
                </a:lnTo>
                <a:lnTo>
                  <a:pt x="8049" y="13124"/>
                </a:lnTo>
                <a:lnTo>
                  <a:pt x="7967" y="12961"/>
                </a:lnTo>
                <a:lnTo>
                  <a:pt x="7830" y="12770"/>
                </a:lnTo>
                <a:lnTo>
                  <a:pt x="7721" y="12635"/>
                </a:lnTo>
                <a:lnTo>
                  <a:pt x="7556" y="12525"/>
                </a:lnTo>
                <a:lnTo>
                  <a:pt x="7255" y="12309"/>
                </a:lnTo>
                <a:lnTo>
                  <a:pt x="6926" y="12118"/>
                </a:lnTo>
                <a:lnTo>
                  <a:pt x="6598" y="11955"/>
                </a:lnTo>
                <a:lnTo>
                  <a:pt x="5694" y="11547"/>
                </a:lnTo>
                <a:lnTo>
                  <a:pt x="5228" y="11330"/>
                </a:lnTo>
                <a:lnTo>
                  <a:pt x="4764" y="11167"/>
                </a:lnTo>
                <a:lnTo>
                  <a:pt x="4489" y="11113"/>
                </a:lnTo>
                <a:lnTo>
                  <a:pt x="4189" y="11086"/>
                </a:lnTo>
                <a:lnTo>
                  <a:pt x="3887" y="11031"/>
                </a:lnTo>
                <a:lnTo>
                  <a:pt x="3750" y="10976"/>
                </a:lnTo>
                <a:lnTo>
                  <a:pt x="3614" y="10923"/>
                </a:lnTo>
                <a:lnTo>
                  <a:pt x="3421" y="10813"/>
                </a:lnTo>
                <a:lnTo>
                  <a:pt x="3230" y="10650"/>
                </a:lnTo>
                <a:lnTo>
                  <a:pt x="3066" y="10487"/>
                </a:lnTo>
                <a:lnTo>
                  <a:pt x="2902" y="10352"/>
                </a:lnTo>
                <a:lnTo>
                  <a:pt x="2766" y="10243"/>
                </a:lnTo>
                <a:lnTo>
                  <a:pt x="2628" y="10189"/>
                </a:lnTo>
                <a:lnTo>
                  <a:pt x="2327" y="10108"/>
                </a:lnTo>
                <a:lnTo>
                  <a:pt x="2162" y="10080"/>
                </a:lnTo>
                <a:lnTo>
                  <a:pt x="2053" y="9998"/>
                </a:lnTo>
                <a:lnTo>
                  <a:pt x="1998" y="9945"/>
                </a:lnTo>
                <a:lnTo>
                  <a:pt x="1971" y="9835"/>
                </a:lnTo>
                <a:lnTo>
                  <a:pt x="1971" y="9754"/>
                </a:lnTo>
                <a:lnTo>
                  <a:pt x="1998" y="9645"/>
                </a:lnTo>
                <a:lnTo>
                  <a:pt x="2080" y="9537"/>
                </a:lnTo>
                <a:lnTo>
                  <a:pt x="2191" y="9428"/>
                </a:lnTo>
                <a:lnTo>
                  <a:pt x="2327" y="9319"/>
                </a:lnTo>
                <a:lnTo>
                  <a:pt x="2464" y="9238"/>
                </a:lnTo>
                <a:lnTo>
                  <a:pt x="2793" y="9075"/>
                </a:lnTo>
                <a:lnTo>
                  <a:pt x="3477" y="8830"/>
                </a:lnTo>
                <a:lnTo>
                  <a:pt x="3668" y="8749"/>
                </a:lnTo>
                <a:lnTo>
                  <a:pt x="3832" y="8640"/>
                </a:lnTo>
                <a:lnTo>
                  <a:pt x="4134" y="8423"/>
                </a:lnTo>
                <a:lnTo>
                  <a:pt x="4407" y="8151"/>
                </a:lnTo>
                <a:lnTo>
                  <a:pt x="4653" y="7852"/>
                </a:lnTo>
                <a:lnTo>
                  <a:pt x="4982" y="7499"/>
                </a:lnTo>
                <a:lnTo>
                  <a:pt x="5311" y="7200"/>
                </a:lnTo>
                <a:lnTo>
                  <a:pt x="5667" y="6955"/>
                </a:lnTo>
                <a:lnTo>
                  <a:pt x="5858" y="6819"/>
                </a:lnTo>
                <a:lnTo>
                  <a:pt x="6078" y="6711"/>
                </a:lnTo>
                <a:lnTo>
                  <a:pt x="6351" y="6603"/>
                </a:lnTo>
                <a:lnTo>
                  <a:pt x="6625" y="6466"/>
                </a:lnTo>
                <a:lnTo>
                  <a:pt x="6735" y="6385"/>
                </a:lnTo>
                <a:lnTo>
                  <a:pt x="6844" y="6303"/>
                </a:lnTo>
                <a:lnTo>
                  <a:pt x="6926" y="6195"/>
                </a:lnTo>
                <a:lnTo>
                  <a:pt x="6981" y="6059"/>
                </a:lnTo>
                <a:lnTo>
                  <a:pt x="6981" y="5924"/>
                </a:lnTo>
                <a:lnTo>
                  <a:pt x="6953" y="5814"/>
                </a:lnTo>
                <a:lnTo>
                  <a:pt x="6871" y="5679"/>
                </a:lnTo>
                <a:lnTo>
                  <a:pt x="6789" y="5598"/>
                </a:lnTo>
                <a:lnTo>
                  <a:pt x="6571" y="5407"/>
                </a:lnTo>
                <a:lnTo>
                  <a:pt x="6378" y="5272"/>
                </a:lnTo>
                <a:lnTo>
                  <a:pt x="6269" y="5190"/>
                </a:lnTo>
                <a:lnTo>
                  <a:pt x="5996" y="5190"/>
                </a:lnTo>
                <a:lnTo>
                  <a:pt x="5885" y="5217"/>
                </a:lnTo>
                <a:lnTo>
                  <a:pt x="5612" y="5353"/>
                </a:lnTo>
                <a:lnTo>
                  <a:pt x="5393" y="5461"/>
                </a:lnTo>
                <a:lnTo>
                  <a:pt x="4982" y="5598"/>
                </a:lnTo>
                <a:lnTo>
                  <a:pt x="4764" y="5598"/>
                </a:lnTo>
                <a:lnTo>
                  <a:pt x="4489" y="5488"/>
                </a:lnTo>
                <a:lnTo>
                  <a:pt x="4380" y="5407"/>
                </a:lnTo>
                <a:lnTo>
                  <a:pt x="4353" y="5353"/>
                </a:lnTo>
                <a:lnTo>
                  <a:pt x="4325" y="5298"/>
                </a:lnTo>
                <a:lnTo>
                  <a:pt x="4325" y="5244"/>
                </a:lnTo>
                <a:lnTo>
                  <a:pt x="4353" y="5190"/>
                </a:lnTo>
                <a:lnTo>
                  <a:pt x="4407" y="5135"/>
                </a:lnTo>
                <a:lnTo>
                  <a:pt x="4489" y="5081"/>
                </a:lnTo>
                <a:lnTo>
                  <a:pt x="4626" y="4999"/>
                </a:lnTo>
                <a:lnTo>
                  <a:pt x="4791" y="4946"/>
                </a:lnTo>
                <a:lnTo>
                  <a:pt x="5146" y="4836"/>
                </a:lnTo>
                <a:lnTo>
                  <a:pt x="5366" y="4701"/>
                </a:lnTo>
                <a:lnTo>
                  <a:pt x="5557" y="4592"/>
                </a:lnTo>
                <a:lnTo>
                  <a:pt x="5639" y="4565"/>
                </a:lnTo>
                <a:lnTo>
                  <a:pt x="5749" y="4565"/>
                </a:lnTo>
                <a:lnTo>
                  <a:pt x="5858" y="4592"/>
                </a:lnTo>
                <a:lnTo>
                  <a:pt x="6023" y="4673"/>
                </a:lnTo>
                <a:lnTo>
                  <a:pt x="6351" y="4864"/>
                </a:lnTo>
                <a:lnTo>
                  <a:pt x="6489" y="4972"/>
                </a:lnTo>
                <a:lnTo>
                  <a:pt x="6653" y="5054"/>
                </a:lnTo>
                <a:lnTo>
                  <a:pt x="6817" y="5081"/>
                </a:lnTo>
                <a:lnTo>
                  <a:pt x="6981" y="5081"/>
                </a:lnTo>
                <a:lnTo>
                  <a:pt x="7117" y="5054"/>
                </a:lnTo>
                <a:lnTo>
                  <a:pt x="7228" y="4972"/>
                </a:lnTo>
                <a:lnTo>
                  <a:pt x="7310" y="4864"/>
                </a:lnTo>
                <a:lnTo>
                  <a:pt x="7364" y="4728"/>
                </a:lnTo>
                <a:lnTo>
                  <a:pt x="7392" y="4592"/>
                </a:lnTo>
                <a:lnTo>
                  <a:pt x="7364" y="4429"/>
                </a:lnTo>
                <a:lnTo>
                  <a:pt x="7282" y="4212"/>
                </a:lnTo>
                <a:lnTo>
                  <a:pt x="7200" y="3967"/>
                </a:lnTo>
                <a:lnTo>
                  <a:pt x="7173" y="3913"/>
                </a:lnTo>
                <a:lnTo>
                  <a:pt x="7200" y="3831"/>
                </a:lnTo>
                <a:lnTo>
                  <a:pt x="7255" y="3613"/>
                </a:lnTo>
                <a:lnTo>
                  <a:pt x="7364" y="3424"/>
                </a:lnTo>
                <a:lnTo>
                  <a:pt x="7419" y="3261"/>
                </a:lnTo>
                <a:lnTo>
                  <a:pt x="7446" y="3098"/>
                </a:lnTo>
                <a:lnTo>
                  <a:pt x="7419" y="2934"/>
                </a:lnTo>
                <a:lnTo>
                  <a:pt x="7337" y="2798"/>
                </a:lnTo>
                <a:lnTo>
                  <a:pt x="7200" y="2690"/>
                </a:lnTo>
                <a:lnTo>
                  <a:pt x="7117" y="2635"/>
                </a:lnTo>
                <a:lnTo>
                  <a:pt x="7035" y="2608"/>
                </a:lnTo>
                <a:lnTo>
                  <a:pt x="6926" y="2582"/>
                </a:lnTo>
                <a:lnTo>
                  <a:pt x="6844" y="2582"/>
                </a:lnTo>
                <a:lnTo>
                  <a:pt x="6653" y="2635"/>
                </a:lnTo>
                <a:lnTo>
                  <a:pt x="6433" y="2717"/>
                </a:lnTo>
                <a:lnTo>
                  <a:pt x="6242" y="2826"/>
                </a:lnTo>
                <a:lnTo>
                  <a:pt x="6050" y="2961"/>
                </a:lnTo>
                <a:lnTo>
                  <a:pt x="5776" y="3179"/>
                </a:lnTo>
                <a:lnTo>
                  <a:pt x="5366" y="3478"/>
                </a:lnTo>
                <a:lnTo>
                  <a:pt x="5174" y="3613"/>
                </a:lnTo>
                <a:lnTo>
                  <a:pt x="4955" y="3750"/>
                </a:lnTo>
                <a:lnTo>
                  <a:pt x="4818" y="3804"/>
                </a:lnTo>
                <a:lnTo>
                  <a:pt x="4626" y="3831"/>
                </a:lnTo>
                <a:lnTo>
                  <a:pt x="4462" y="3858"/>
                </a:lnTo>
                <a:lnTo>
                  <a:pt x="4271" y="3831"/>
                </a:lnTo>
                <a:lnTo>
                  <a:pt x="3887" y="3750"/>
                </a:lnTo>
                <a:lnTo>
                  <a:pt x="3532" y="3641"/>
                </a:lnTo>
                <a:lnTo>
                  <a:pt x="3805" y="3369"/>
                </a:lnTo>
                <a:lnTo>
                  <a:pt x="4107" y="3098"/>
                </a:lnTo>
                <a:lnTo>
                  <a:pt x="4407" y="2853"/>
                </a:lnTo>
                <a:lnTo>
                  <a:pt x="4709" y="2608"/>
                </a:lnTo>
                <a:lnTo>
                  <a:pt x="5037" y="2391"/>
                </a:lnTo>
                <a:lnTo>
                  <a:pt x="5366" y="2174"/>
                </a:lnTo>
                <a:lnTo>
                  <a:pt x="5694" y="1983"/>
                </a:lnTo>
                <a:lnTo>
                  <a:pt x="6050" y="1820"/>
                </a:lnTo>
                <a:lnTo>
                  <a:pt x="6433" y="1657"/>
                </a:lnTo>
                <a:lnTo>
                  <a:pt x="6844" y="1522"/>
                </a:lnTo>
                <a:lnTo>
                  <a:pt x="7665" y="1277"/>
                </a:lnTo>
                <a:lnTo>
                  <a:pt x="8487" y="1060"/>
                </a:lnTo>
                <a:lnTo>
                  <a:pt x="9335" y="870"/>
                </a:lnTo>
                <a:lnTo>
                  <a:pt x="9363" y="897"/>
                </a:lnTo>
                <a:lnTo>
                  <a:pt x="9828" y="897"/>
                </a:lnTo>
                <a:lnTo>
                  <a:pt x="10896" y="870"/>
                </a:lnTo>
                <a:lnTo>
                  <a:pt x="11526" y="842"/>
                </a:lnTo>
                <a:close/>
                <a:moveTo>
                  <a:pt x="10786" y="0"/>
                </a:moveTo>
                <a:lnTo>
                  <a:pt x="10321" y="27"/>
                </a:lnTo>
                <a:lnTo>
                  <a:pt x="9856" y="136"/>
                </a:lnTo>
                <a:lnTo>
                  <a:pt x="8953" y="326"/>
                </a:lnTo>
                <a:lnTo>
                  <a:pt x="7857" y="571"/>
                </a:lnTo>
                <a:lnTo>
                  <a:pt x="7310" y="734"/>
                </a:lnTo>
                <a:lnTo>
                  <a:pt x="6789" y="870"/>
                </a:lnTo>
                <a:lnTo>
                  <a:pt x="6269" y="1060"/>
                </a:lnTo>
                <a:lnTo>
                  <a:pt x="5776" y="1250"/>
                </a:lnTo>
                <a:lnTo>
                  <a:pt x="5311" y="1467"/>
                </a:lnTo>
                <a:lnTo>
                  <a:pt x="4873" y="1739"/>
                </a:lnTo>
                <a:lnTo>
                  <a:pt x="4435" y="2011"/>
                </a:lnTo>
                <a:lnTo>
                  <a:pt x="3614" y="2663"/>
                </a:lnTo>
                <a:lnTo>
                  <a:pt x="3230" y="3043"/>
                </a:lnTo>
                <a:lnTo>
                  <a:pt x="2902" y="3397"/>
                </a:lnTo>
                <a:lnTo>
                  <a:pt x="2573" y="3750"/>
                </a:lnTo>
                <a:lnTo>
                  <a:pt x="2273" y="4130"/>
                </a:lnTo>
                <a:lnTo>
                  <a:pt x="1998" y="4538"/>
                </a:lnTo>
                <a:lnTo>
                  <a:pt x="1725" y="4946"/>
                </a:lnTo>
                <a:lnTo>
                  <a:pt x="1478" y="5353"/>
                </a:lnTo>
                <a:lnTo>
                  <a:pt x="1259" y="5761"/>
                </a:lnTo>
                <a:lnTo>
                  <a:pt x="1041" y="6195"/>
                </a:lnTo>
                <a:lnTo>
                  <a:pt x="876" y="6656"/>
                </a:lnTo>
                <a:lnTo>
                  <a:pt x="684" y="7092"/>
                </a:lnTo>
                <a:lnTo>
                  <a:pt x="548" y="7553"/>
                </a:lnTo>
                <a:lnTo>
                  <a:pt x="411" y="8015"/>
                </a:lnTo>
                <a:lnTo>
                  <a:pt x="302" y="8504"/>
                </a:lnTo>
                <a:lnTo>
                  <a:pt x="219" y="8967"/>
                </a:lnTo>
                <a:lnTo>
                  <a:pt x="137" y="9456"/>
                </a:lnTo>
                <a:lnTo>
                  <a:pt x="27" y="10434"/>
                </a:lnTo>
                <a:lnTo>
                  <a:pt x="0" y="10923"/>
                </a:lnTo>
                <a:lnTo>
                  <a:pt x="27" y="11412"/>
                </a:lnTo>
                <a:lnTo>
                  <a:pt x="55" y="11873"/>
                </a:lnTo>
                <a:lnTo>
                  <a:pt x="109" y="12362"/>
                </a:lnTo>
                <a:lnTo>
                  <a:pt x="273" y="13287"/>
                </a:lnTo>
                <a:lnTo>
                  <a:pt x="548" y="14155"/>
                </a:lnTo>
                <a:lnTo>
                  <a:pt x="712" y="14591"/>
                </a:lnTo>
                <a:lnTo>
                  <a:pt x="903" y="15025"/>
                </a:lnTo>
                <a:lnTo>
                  <a:pt x="1095" y="15433"/>
                </a:lnTo>
                <a:lnTo>
                  <a:pt x="1314" y="15840"/>
                </a:lnTo>
                <a:lnTo>
                  <a:pt x="1561" y="16220"/>
                </a:lnTo>
                <a:lnTo>
                  <a:pt x="1807" y="16628"/>
                </a:lnTo>
                <a:lnTo>
                  <a:pt x="2080" y="16982"/>
                </a:lnTo>
                <a:lnTo>
                  <a:pt x="2382" y="17361"/>
                </a:lnTo>
                <a:lnTo>
                  <a:pt x="2683" y="17687"/>
                </a:lnTo>
                <a:lnTo>
                  <a:pt x="2984" y="18041"/>
                </a:lnTo>
                <a:lnTo>
                  <a:pt x="3312" y="18367"/>
                </a:lnTo>
                <a:lnTo>
                  <a:pt x="3668" y="18693"/>
                </a:lnTo>
                <a:lnTo>
                  <a:pt x="4025" y="18992"/>
                </a:lnTo>
                <a:lnTo>
                  <a:pt x="4407" y="19264"/>
                </a:lnTo>
                <a:lnTo>
                  <a:pt x="5174" y="19807"/>
                </a:lnTo>
                <a:lnTo>
                  <a:pt x="5996" y="20296"/>
                </a:lnTo>
                <a:lnTo>
                  <a:pt x="6433" y="20514"/>
                </a:lnTo>
                <a:lnTo>
                  <a:pt x="6871" y="20703"/>
                </a:lnTo>
                <a:lnTo>
                  <a:pt x="7310" y="20894"/>
                </a:lnTo>
                <a:lnTo>
                  <a:pt x="7775" y="21057"/>
                </a:lnTo>
                <a:lnTo>
                  <a:pt x="8213" y="21220"/>
                </a:lnTo>
                <a:lnTo>
                  <a:pt x="8842" y="21383"/>
                </a:lnTo>
                <a:lnTo>
                  <a:pt x="9472" y="21518"/>
                </a:lnTo>
                <a:lnTo>
                  <a:pt x="9801" y="21573"/>
                </a:lnTo>
                <a:lnTo>
                  <a:pt x="10102" y="21600"/>
                </a:lnTo>
                <a:lnTo>
                  <a:pt x="10431" y="21600"/>
                </a:lnTo>
                <a:lnTo>
                  <a:pt x="10759" y="21573"/>
                </a:lnTo>
                <a:lnTo>
                  <a:pt x="10842" y="21600"/>
                </a:lnTo>
                <a:lnTo>
                  <a:pt x="11306" y="21546"/>
                </a:lnTo>
                <a:lnTo>
                  <a:pt x="11745" y="21465"/>
                </a:lnTo>
                <a:lnTo>
                  <a:pt x="12676" y="21247"/>
                </a:lnTo>
                <a:lnTo>
                  <a:pt x="13770" y="21003"/>
                </a:lnTo>
                <a:lnTo>
                  <a:pt x="14290" y="20866"/>
                </a:lnTo>
                <a:lnTo>
                  <a:pt x="14838" y="20731"/>
                </a:lnTo>
                <a:lnTo>
                  <a:pt x="15331" y="20540"/>
                </a:lnTo>
                <a:lnTo>
                  <a:pt x="15824" y="20350"/>
                </a:lnTo>
                <a:lnTo>
                  <a:pt x="16289" y="20106"/>
                </a:lnTo>
                <a:lnTo>
                  <a:pt x="16727" y="19861"/>
                </a:lnTo>
                <a:lnTo>
                  <a:pt x="17165" y="19562"/>
                </a:lnTo>
                <a:lnTo>
                  <a:pt x="17575" y="19264"/>
                </a:lnTo>
                <a:lnTo>
                  <a:pt x="17986" y="18938"/>
                </a:lnTo>
                <a:lnTo>
                  <a:pt x="18479" y="18449"/>
                </a:lnTo>
                <a:lnTo>
                  <a:pt x="18507" y="18449"/>
                </a:lnTo>
                <a:lnTo>
                  <a:pt x="18534" y="18394"/>
                </a:lnTo>
                <a:lnTo>
                  <a:pt x="18561" y="18367"/>
                </a:lnTo>
                <a:lnTo>
                  <a:pt x="19109" y="17769"/>
                </a:lnTo>
                <a:lnTo>
                  <a:pt x="19575" y="17145"/>
                </a:lnTo>
                <a:lnTo>
                  <a:pt x="20012" y="16465"/>
                </a:lnTo>
                <a:lnTo>
                  <a:pt x="20368" y="15786"/>
                </a:lnTo>
                <a:lnTo>
                  <a:pt x="20697" y="15080"/>
                </a:lnTo>
                <a:lnTo>
                  <a:pt x="20971" y="14318"/>
                </a:lnTo>
                <a:lnTo>
                  <a:pt x="21189" y="13585"/>
                </a:lnTo>
                <a:lnTo>
                  <a:pt x="21381" y="12798"/>
                </a:lnTo>
                <a:lnTo>
                  <a:pt x="21409" y="12743"/>
                </a:lnTo>
                <a:lnTo>
                  <a:pt x="21436" y="12661"/>
                </a:lnTo>
                <a:lnTo>
                  <a:pt x="21436" y="12607"/>
                </a:lnTo>
                <a:lnTo>
                  <a:pt x="21409" y="12525"/>
                </a:lnTo>
                <a:lnTo>
                  <a:pt x="21545" y="11656"/>
                </a:lnTo>
                <a:lnTo>
                  <a:pt x="21600" y="11058"/>
                </a:lnTo>
                <a:lnTo>
                  <a:pt x="21600" y="10434"/>
                </a:lnTo>
                <a:lnTo>
                  <a:pt x="21573" y="9863"/>
                </a:lnTo>
                <a:lnTo>
                  <a:pt x="21518" y="9265"/>
                </a:lnTo>
                <a:lnTo>
                  <a:pt x="21545" y="9183"/>
                </a:lnTo>
                <a:lnTo>
                  <a:pt x="21545" y="9102"/>
                </a:lnTo>
                <a:lnTo>
                  <a:pt x="21518" y="9020"/>
                </a:lnTo>
                <a:lnTo>
                  <a:pt x="21463" y="8939"/>
                </a:lnTo>
                <a:lnTo>
                  <a:pt x="21381" y="8504"/>
                </a:lnTo>
                <a:lnTo>
                  <a:pt x="21271" y="8070"/>
                </a:lnTo>
                <a:lnTo>
                  <a:pt x="21134" y="7662"/>
                </a:lnTo>
                <a:lnTo>
                  <a:pt x="20998" y="7227"/>
                </a:lnTo>
                <a:lnTo>
                  <a:pt x="20834" y="6819"/>
                </a:lnTo>
                <a:lnTo>
                  <a:pt x="20643" y="6440"/>
                </a:lnTo>
                <a:lnTo>
                  <a:pt x="20450" y="6032"/>
                </a:lnTo>
                <a:lnTo>
                  <a:pt x="20232" y="5651"/>
                </a:lnTo>
                <a:lnTo>
                  <a:pt x="19985" y="5272"/>
                </a:lnTo>
                <a:lnTo>
                  <a:pt x="19739" y="4918"/>
                </a:lnTo>
                <a:lnTo>
                  <a:pt x="19493" y="4565"/>
                </a:lnTo>
                <a:lnTo>
                  <a:pt x="19218" y="4212"/>
                </a:lnTo>
                <a:lnTo>
                  <a:pt x="18918" y="3886"/>
                </a:lnTo>
                <a:lnTo>
                  <a:pt x="18616" y="3560"/>
                </a:lnTo>
                <a:lnTo>
                  <a:pt x="18288" y="3234"/>
                </a:lnTo>
                <a:lnTo>
                  <a:pt x="17959" y="2934"/>
                </a:lnTo>
                <a:lnTo>
                  <a:pt x="18041" y="2880"/>
                </a:lnTo>
                <a:lnTo>
                  <a:pt x="18068" y="2853"/>
                </a:lnTo>
                <a:lnTo>
                  <a:pt x="18096" y="2798"/>
                </a:lnTo>
                <a:lnTo>
                  <a:pt x="18068" y="2717"/>
                </a:lnTo>
                <a:lnTo>
                  <a:pt x="18014" y="2635"/>
                </a:lnTo>
                <a:lnTo>
                  <a:pt x="17932" y="2608"/>
                </a:lnTo>
                <a:lnTo>
                  <a:pt x="17768" y="2608"/>
                </a:lnTo>
                <a:lnTo>
                  <a:pt x="17604" y="2635"/>
                </a:lnTo>
                <a:lnTo>
                  <a:pt x="17111" y="2256"/>
                </a:lnTo>
                <a:lnTo>
                  <a:pt x="17165" y="2174"/>
                </a:lnTo>
                <a:lnTo>
                  <a:pt x="17193" y="2119"/>
                </a:lnTo>
                <a:lnTo>
                  <a:pt x="17193" y="2065"/>
                </a:lnTo>
                <a:lnTo>
                  <a:pt x="17165" y="2038"/>
                </a:lnTo>
                <a:lnTo>
                  <a:pt x="17056" y="1983"/>
                </a:lnTo>
                <a:lnTo>
                  <a:pt x="16947" y="1956"/>
                </a:lnTo>
                <a:lnTo>
                  <a:pt x="16700" y="1956"/>
                </a:lnTo>
                <a:lnTo>
                  <a:pt x="15933" y="1494"/>
                </a:lnTo>
                <a:lnTo>
                  <a:pt x="15111" y="1060"/>
                </a:lnTo>
                <a:lnTo>
                  <a:pt x="14701" y="870"/>
                </a:lnTo>
                <a:lnTo>
                  <a:pt x="14263" y="679"/>
                </a:lnTo>
                <a:lnTo>
                  <a:pt x="13825" y="516"/>
                </a:lnTo>
                <a:lnTo>
                  <a:pt x="13387" y="381"/>
                </a:lnTo>
                <a:lnTo>
                  <a:pt x="12785" y="190"/>
                </a:lnTo>
                <a:lnTo>
                  <a:pt x="12128" y="82"/>
                </a:lnTo>
                <a:lnTo>
                  <a:pt x="11827" y="27"/>
                </a:lnTo>
                <a:lnTo>
                  <a:pt x="11499" y="0"/>
                </a:lnTo>
                <a:lnTo>
                  <a:pt x="11170" y="0"/>
                </a:lnTo>
                <a:lnTo>
                  <a:pt x="10842" y="27"/>
                </a:lnTo>
                <a:lnTo>
                  <a:pt x="10786" y="0"/>
                </a:lnTo>
                <a:close/>
              </a:path>
            </a:pathLst>
          </a:custGeom>
          <a:blipFill>
            <a:blip r:embed="rId3"/>
          </a:blipFill>
          <a:ln>
            <a:solidFill>
              <a:srgbClr val="1F4E79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A350126-79D6-4BB9-B5E3-F155503C1C2E}"/>
              </a:ext>
            </a:extLst>
          </p:cNvPr>
          <p:cNvSpPr txBox="1"/>
          <p:nvPr/>
        </p:nvSpPr>
        <p:spPr>
          <a:xfrm>
            <a:off x="3365500" y="3554716"/>
            <a:ext cx="1739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Un pays, une ville, une classe est multilingue </a:t>
            </a:r>
          </a:p>
        </p:txBody>
      </p:sp>
      <p:sp>
        <p:nvSpPr>
          <p:cNvPr id="6" name="Google Shape;381;p38">
            <a:extLst>
              <a:ext uri="{FF2B5EF4-FFF2-40B4-BE49-F238E27FC236}">
                <a16:creationId xmlns:a16="http://schemas.microsoft.com/office/drawing/2014/main" id="{9564FB3C-C207-4D2B-BEA8-9B7267FA12F7}"/>
              </a:ext>
            </a:extLst>
          </p:cNvPr>
          <p:cNvSpPr/>
          <p:nvPr/>
        </p:nvSpPr>
        <p:spPr>
          <a:xfrm>
            <a:off x="6938962" y="3650607"/>
            <a:ext cx="611246" cy="697163"/>
          </a:xfrm>
          <a:custGeom>
            <a:avLst/>
            <a:gdLst/>
            <a:ahLst/>
            <a:cxnLst/>
            <a:rect l="l" t="t" r="r" b="b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002060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5DB8897-6A3F-42AB-BAC9-CD73667B43B9}"/>
              </a:ext>
            </a:extLst>
          </p:cNvPr>
          <p:cNvSpPr txBox="1"/>
          <p:nvPr/>
        </p:nvSpPr>
        <p:spPr>
          <a:xfrm>
            <a:off x="7784277" y="3797332"/>
            <a:ext cx="173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Un individu est plurilingue</a:t>
            </a:r>
          </a:p>
        </p:txBody>
      </p:sp>
    </p:spTree>
    <p:extLst>
      <p:ext uri="{BB962C8B-B14F-4D97-AF65-F5344CB8AC3E}">
        <p14:creationId xmlns:p14="http://schemas.microsoft.com/office/powerpoint/2010/main" val="113970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304"/>
    </mc:Choice>
    <mc:Fallback xmlns="" xmlns:a16="http://schemas.microsoft.com/office/drawing/2014/main">
      <p:transition spd="slow" advTm="903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500" b="1" dirty="0">
                <a:solidFill>
                  <a:srgbClr val="002060"/>
                </a:solidFill>
              </a:rPr>
              <a:t>Qu’est-ce que la compétence plurilingue ?</a:t>
            </a:r>
            <a:endParaRPr lang="fr-FR" sz="2500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Le concept de compétence plurilingue et pluriculturelle a introduit un changement dans la manière dont le concept de compétence communicative est appliqué à l’apprentissage et à l’enseignement des langues. </a:t>
            </a:r>
          </a:p>
          <a:p>
            <a:endParaRPr lang="fr-FR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Le concept de compétence communicative (Hymes 1972) incluait déjà l’idée que le locuteur utilise sa connaissance d’autres langues.</a:t>
            </a:r>
            <a:br>
              <a:rPr lang="fr-FR" sz="19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fr-FR" sz="19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En 1992, Hymes déclare « la compétence d'une personne dans une langue est partiellement et variablement fonction des autres langues qu’elle peut connaître et utiliser » (Hymes 1992, p. 37).</a:t>
            </a:r>
          </a:p>
        </p:txBody>
      </p:sp>
    </p:spTree>
    <p:extLst>
      <p:ext uri="{BB962C8B-B14F-4D97-AF65-F5344CB8AC3E}">
        <p14:creationId xmlns:p14="http://schemas.microsoft.com/office/powerpoint/2010/main" val="4792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893"/>
    </mc:Choice>
    <mc:Fallback xmlns="" xmlns:a16="http://schemas.microsoft.com/office/drawing/2014/main">
      <p:transition spd="slow" advTm="9989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500" b="1" dirty="0">
                <a:solidFill>
                  <a:srgbClr val="002060"/>
                </a:solidFill>
              </a:rPr>
              <a:t>Qu’est-ce que la compétence plurilingue ?</a:t>
            </a:r>
            <a:endParaRPr lang="fr-FR" sz="2500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Le concept de plurilinguisme dans le VC du CECR va plus loin, puisqu’il considère le locuteur comme un acteur social actif qui, face à plusieurs langues, doit s’adapter à l’altérité, car plusieurs langues signifient aussi plusieurs cultures. </a:t>
            </a:r>
          </a:p>
          <a:p>
            <a:endParaRPr lang="fr-FR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Le plurilinguisme est également lié aux pratiques </a:t>
            </a:r>
            <a:r>
              <a:rPr lang="fr-FR" sz="1900" dirty="0" err="1">
                <a:solidFill>
                  <a:schemeClr val="accent1">
                    <a:lumMod val="50000"/>
                  </a:schemeClr>
                </a:solidFill>
              </a:rPr>
              <a:t>translangagières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 ou </a:t>
            </a:r>
            <a:r>
              <a:rPr lang="fr-FR" sz="1900" dirty="0" err="1">
                <a:solidFill>
                  <a:schemeClr val="accent1">
                    <a:lumMod val="50000"/>
                  </a:schemeClr>
                </a:solidFill>
              </a:rPr>
              <a:t>translangues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 – le fait de disposer d'un répertoire linguistique composé de caractéristiques linguistiques combinées – et au terme « code-</a:t>
            </a:r>
            <a:r>
              <a:rPr lang="fr-FR" sz="1900" dirty="0" err="1">
                <a:solidFill>
                  <a:schemeClr val="accent1">
                    <a:lumMod val="50000"/>
                  </a:schemeClr>
                </a:solidFill>
              </a:rPr>
              <a:t>switching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 »  ou alternance des codes – bien que les individus plurilingues ne passent pas réellement d’une langue à l’autre, mais utilisent l’ensemble de leurs compétences linguistiques pour communiquer.  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30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266"/>
    </mc:Choice>
    <mc:Fallback xmlns="" xmlns:a16="http://schemas.microsoft.com/office/drawing/2014/main">
      <p:transition spd="slow" advTm="6826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DDEBB-1290-44B7-951B-DC540E0F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459" y="448721"/>
            <a:ext cx="11218126" cy="1325563"/>
          </a:xfrm>
        </p:spPr>
        <p:txBody>
          <a:bodyPr/>
          <a:lstStyle/>
          <a:p>
            <a:r>
              <a:rPr lang="fr-FR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Comment la </a:t>
            </a:r>
            <a:r>
              <a:rPr lang="fr-FR" sz="2500" b="1" dirty="0">
                <a:solidFill>
                  <a:srgbClr val="002060"/>
                </a:solidFill>
              </a:rPr>
              <a:t>compétence plurilingue </a:t>
            </a:r>
            <a:r>
              <a:rPr lang="fr-FR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est-elle introduite dans </a:t>
            </a:r>
            <a:br>
              <a:rPr lang="fr-FR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</a:br>
            <a:r>
              <a:rPr lang="fr-FR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l’enseignement et l’apprentissage des langues ?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AC59E-F6A4-4BFB-818E-8D4A1268C5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952889"/>
            <a:ext cx="11218862" cy="40034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La compétence plurilingue est un changement de paradigme dans l’enseignement et l’apprentissage des langues (Coste, Moore &amp; </a:t>
            </a:r>
            <a:r>
              <a:rPr lang="fr-FR" sz="1900" dirty="0" err="1">
                <a:solidFill>
                  <a:schemeClr val="accent1">
                    <a:lumMod val="50000"/>
                  </a:schemeClr>
                </a:solidFill>
              </a:rPr>
              <a:t>Zarate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, 2009) dans le sens où elle présente une vision holistique de la langue, de l’identité et de la culture. </a:t>
            </a:r>
          </a:p>
          <a:p>
            <a:pPr>
              <a:lnSpc>
                <a:spcPct val="150000"/>
              </a:lnSpc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Encourager la compétence plurilingue aide le locuteur, en tant qu’acteur social, à être linguistiquement conscient de sa langue et capable d’utiliser son répertoire linguistique de manière efficace. </a:t>
            </a:r>
          </a:p>
          <a:p>
            <a:pPr>
              <a:lnSpc>
                <a:spcPct val="150000"/>
              </a:lnSpc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La compétence partielle d’une langue n’est pas considérée comme un désavantage, mais comme un élément d’une compétence plurilingue.</a:t>
            </a:r>
          </a:p>
        </p:txBody>
      </p:sp>
    </p:spTree>
    <p:extLst>
      <p:ext uri="{BB962C8B-B14F-4D97-AF65-F5344CB8AC3E}">
        <p14:creationId xmlns:p14="http://schemas.microsoft.com/office/powerpoint/2010/main" val="125849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962"/>
    </mc:Choice>
    <mc:Fallback xmlns="" xmlns:a16="http://schemas.microsoft.com/office/drawing/2014/main">
      <p:transition spd="slow" advTm="10596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A243A984-070C-204A-ACB2-C4713F30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500" b="1" dirty="0">
                <a:solidFill>
                  <a:srgbClr val="002060"/>
                </a:solidFill>
              </a:rPr>
              <a:t>Compétence plurilingue dans le </a:t>
            </a:r>
            <a:r>
              <a:rPr lang="fr-FR" sz="2500" b="1" i="1" dirty="0">
                <a:solidFill>
                  <a:srgbClr val="002060"/>
                </a:solidFill>
              </a:rPr>
              <a:t>Volume complémentaire</a:t>
            </a:r>
            <a:r>
              <a:rPr lang="fr-FR" sz="2500" b="1" dirty="0">
                <a:solidFill>
                  <a:srgbClr val="002060"/>
                </a:solidFill>
              </a:rPr>
              <a:t> du CECR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BF9225D0-EEE6-DE4F-B94D-FA8C746D4AA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17363792"/>
              </p:ext>
            </p:extLst>
          </p:nvPr>
        </p:nvGraphicFramePr>
        <p:xfrm>
          <a:off x="2579166" y="2046129"/>
          <a:ext cx="7033668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161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560"/>
    </mc:Choice>
    <mc:Fallback xmlns="" xmlns:a16="http://schemas.microsoft.com/office/drawing/2014/main" xmlns:dgm="http://schemas.openxmlformats.org/drawingml/2006/diagram">
      <p:transition spd="slow" advTm="7056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631B4-D5CA-8240-B009-3CCA634E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5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Le plurilinguisme au-delà du </a:t>
            </a:r>
            <a:r>
              <a:rPr lang="fr-FR" sz="2500" b="1" i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Volume complémentaire</a:t>
            </a:r>
            <a:r>
              <a:rPr lang="fr-FR" sz="25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 du CECR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90A81A-B642-4940-81B3-9BD6E1EA9B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2484" y="1360968"/>
            <a:ext cx="11218862" cy="3950808"/>
          </a:xfrm>
        </p:spPr>
        <p:txBody>
          <a:bodyPr>
            <a:normAutofit/>
          </a:bodyPr>
          <a:lstStyle/>
          <a:p>
            <a:endParaRPr lang="es-ES_tradnl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Le </a:t>
            </a:r>
            <a:r>
              <a:rPr lang="fr-FR" sz="1900" i="1" dirty="0">
                <a:solidFill>
                  <a:schemeClr val="accent1">
                    <a:lumMod val="50000"/>
                  </a:schemeClr>
                </a:solidFill>
              </a:rPr>
              <a:t>Volume complémentaire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 du CECR précise que l’élaboration de descripteurs plurilingues et pluriculturels liés aux niveaux du CECR a pour but d’aider les concepteurs de programmes et les enseignants (</a:t>
            </a:r>
            <a:r>
              <a:rPr lang="fr-FR" sz="1900" i="1" dirty="0">
                <a:solidFill>
                  <a:schemeClr val="accent1">
                    <a:lumMod val="50000"/>
                  </a:schemeClr>
                </a:solidFill>
              </a:rPr>
              <a:t>Volume complémentaire 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2021, p. 124).</a:t>
            </a:r>
          </a:p>
          <a:p>
            <a:endParaRPr lang="fr-FR" sz="1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Dans le contexte européen, d’autres outils ont été créés pour traiter la notion complexe de plurilinguisme ;</a:t>
            </a:r>
          </a:p>
          <a:p>
            <a:pPr marL="0" indent="0">
              <a:buNone/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 	Portfolio européen des langues (PEL)</a:t>
            </a:r>
          </a:p>
          <a:p>
            <a:pPr marL="0" indent="0">
              <a:buNone/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	Cadre de référence pour les approches plurielles des langues et des cultures (CARAP)</a:t>
            </a:r>
          </a:p>
        </p:txBody>
      </p:sp>
    </p:spTree>
    <p:extLst>
      <p:ext uri="{BB962C8B-B14F-4D97-AF65-F5344CB8AC3E}">
        <p14:creationId xmlns:p14="http://schemas.microsoft.com/office/powerpoint/2010/main" val="311950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696"/>
    </mc:Choice>
    <mc:Fallback xmlns="" xmlns:a16="http://schemas.microsoft.com/office/drawing/2014/main">
      <p:transition spd="slow" advTm="13369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Si vous voulez en savoir plus ...</a:t>
            </a:r>
            <a:b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69905D0B-0DE0-4855-8534-36DBF05A1FF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2484" y="1315845"/>
            <a:ext cx="11348960" cy="47281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Coste</a:t>
            </a:r>
            <a:r>
              <a:rPr lang="en-GB" sz="1800" dirty="0">
                <a:solidFill>
                  <a:srgbClr val="1F4E79"/>
                </a:solidFill>
              </a:rPr>
              <a:t>, D., Moore, D., &amp; Zarate, G. (2009). </a:t>
            </a:r>
            <a:r>
              <a:rPr lang="fr-FR" sz="1800" i="1" dirty="0">
                <a:solidFill>
                  <a:srgbClr val="1F4E79"/>
                </a:solidFill>
              </a:rPr>
              <a:t>Compétence plurilingue et pluriculturelle</a:t>
            </a:r>
            <a:r>
              <a:rPr lang="fr-FR" sz="1800" dirty="0">
                <a:solidFill>
                  <a:srgbClr val="1F4E79"/>
                </a:solidFill>
              </a:rPr>
              <a:t>. Strasbourg : Conseil de l’Europe. </a:t>
            </a:r>
            <a:r>
              <a:rPr lang="fr-FR" sz="1800" dirty="0">
                <a:solidFill>
                  <a:srgbClr val="1F4E7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https://rm.coe.int/168069d29c</a:t>
            </a:r>
            <a:r>
              <a:rPr lang="en-GB" sz="1800" dirty="0">
                <a:solidFill>
                  <a:srgbClr val="1F4E79"/>
                </a:solidFill>
              </a:rPr>
              <a:t>.</a:t>
            </a:r>
          </a:p>
          <a:p>
            <a:pPr marL="0" indent="0">
              <a:buNone/>
            </a:pPr>
            <a:r>
              <a:rPr lang="fr-FR" sz="18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Conseil de l’Europe (2000). </a:t>
            </a:r>
            <a:r>
              <a:rPr lang="fr-FR" sz="1800" i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Portfolio européen des langues (PEL). Principes et lignes directrices</a:t>
            </a:r>
            <a:r>
              <a:rPr lang="fr-FR" sz="18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Strasbourg : Conseil de l’Europe. </a:t>
            </a:r>
            <a:r>
              <a:rPr lang="fr-FR" sz="1800" u="sng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https://www.coe.int/fr/web/portfolio</a:t>
            </a:r>
            <a:r>
              <a:rPr lang="fr-FR" sz="18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et </a:t>
            </a:r>
            <a:r>
              <a:rPr lang="fr-FR" sz="1800" u="sng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https://rm.coe.int/CoERMPublicCommonSearchServices/DisplayDCTMContent?documentId=09000016804595e7</a:t>
            </a:r>
            <a:r>
              <a:rPr lang="fr-FR" sz="1800" u="sng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it-IT" sz="1800" dirty="0" err="1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Candelier</a:t>
            </a:r>
            <a:r>
              <a:rPr lang="it-IT" sz="18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M., Camilleri-Grima, A., Castellotti, V., De Pietro, J.-F., </a:t>
            </a:r>
            <a:r>
              <a:rPr lang="it-IT" sz="1800" dirty="0" err="1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Lőrincz</a:t>
            </a:r>
            <a:r>
              <a:rPr lang="it-IT" sz="18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I., Meißner, F.-J., </a:t>
            </a:r>
            <a:r>
              <a:rPr lang="it-IT" sz="1800" dirty="0" err="1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Noguerol</a:t>
            </a:r>
            <a:r>
              <a:rPr lang="it-IT" sz="18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A. &amp; Schröder-Sura, A. (2012). </a:t>
            </a:r>
            <a:r>
              <a:rPr lang="fr-FR" sz="1800" i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CARAP. Un Cadre de Référence pour les Approches Plurielles des Langues et des Cultures. Compétences et ressources</a:t>
            </a:r>
            <a:r>
              <a:rPr lang="fr-FR" sz="18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Strasbourg : Conseil de l’Europe</a:t>
            </a:r>
            <a:r>
              <a:rPr lang="en-GB" sz="1800" dirty="0">
                <a:solidFill>
                  <a:srgbClr val="1F4E79"/>
                </a:solidFill>
              </a:rPr>
              <a:t>. </a:t>
            </a:r>
            <a:r>
              <a:rPr lang="en-GB" sz="1800" dirty="0">
                <a:solidFill>
                  <a:srgbClr val="1F4E79"/>
                </a:solidFill>
                <a:hlinkClick r:id="rId6"/>
              </a:rPr>
              <a:t>www.ecml.at/carap</a:t>
            </a:r>
            <a:r>
              <a:rPr lang="en-GB" sz="1800" dirty="0">
                <a:solidFill>
                  <a:srgbClr val="1F4E79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1F4E79"/>
                </a:solidFill>
              </a:rPr>
              <a:t>Hymes</a:t>
            </a:r>
            <a:r>
              <a:rPr lang="en-US" sz="1800" dirty="0">
                <a:solidFill>
                  <a:srgbClr val="1F4E79"/>
                </a:solidFill>
              </a:rPr>
              <a:t>, D. (1972). On Communicative Competence. Dans : J.B. Pride &amp; J. Holmes (</a:t>
            </a:r>
            <a:r>
              <a:rPr lang="en-US" sz="1800" dirty="0" err="1">
                <a:solidFill>
                  <a:srgbClr val="1F4E79"/>
                </a:solidFill>
              </a:rPr>
              <a:t>éds</a:t>
            </a:r>
            <a:r>
              <a:rPr lang="en-US" sz="1800" dirty="0">
                <a:solidFill>
                  <a:srgbClr val="1F4E79"/>
                </a:solidFill>
              </a:rPr>
              <a:t>.). </a:t>
            </a:r>
            <a:r>
              <a:rPr lang="en-US" sz="1800" i="1" dirty="0">
                <a:solidFill>
                  <a:srgbClr val="1F4E79"/>
                </a:solidFill>
              </a:rPr>
              <a:t>Sociolinguistics</a:t>
            </a:r>
            <a:r>
              <a:rPr lang="en-US" sz="1800" dirty="0">
                <a:solidFill>
                  <a:srgbClr val="1F4E79"/>
                </a:solidFill>
              </a:rPr>
              <a:t>. Harmondsworth : Penguin Books</a:t>
            </a:r>
            <a:r>
              <a:rPr lang="en-GB" sz="1800" dirty="0">
                <a:solidFill>
                  <a:srgbClr val="1F4E79"/>
                </a:solidFill>
              </a:rPr>
              <a:t>, 269-293</a:t>
            </a:r>
            <a:r>
              <a:rPr lang="en-US" sz="1800" dirty="0">
                <a:solidFill>
                  <a:srgbClr val="1F4E79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1F4E79"/>
                </a:solidFill>
              </a:rPr>
              <a:t>Hymes</a:t>
            </a:r>
            <a:r>
              <a:rPr lang="en-US" sz="1800" dirty="0">
                <a:solidFill>
                  <a:srgbClr val="1F4E79"/>
                </a:solidFill>
              </a:rPr>
              <a:t>, D. (1992). The concept of communicative competence revisited. Dans : M. Putz (</a:t>
            </a:r>
            <a:r>
              <a:rPr lang="en-US" sz="1800" dirty="0" err="1">
                <a:solidFill>
                  <a:srgbClr val="1F4E79"/>
                </a:solidFill>
              </a:rPr>
              <a:t>éd</a:t>
            </a:r>
            <a:r>
              <a:rPr lang="en-US" sz="1800" dirty="0">
                <a:solidFill>
                  <a:srgbClr val="1F4E79"/>
                </a:solidFill>
              </a:rPr>
              <a:t>). </a:t>
            </a:r>
            <a:r>
              <a:rPr lang="en-US" sz="1800" i="1" dirty="0">
                <a:solidFill>
                  <a:srgbClr val="1F4E79"/>
                </a:solidFill>
              </a:rPr>
              <a:t>Thirty years of linguistic evolution: studies in </a:t>
            </a:r>
            <a:r>
              <a:rPr lang="en-US" sz="1800" i="1" dirty="0" err="1">
                <a:solidFill>
                  <a:srgbClr val="1F4E79"/>
                </a:solidFill>
              </a:rPr>
              <a:t>honour</a:t>
            </a:r>
            <a:r>
              <a:rPr lang="en-US" sz="1800" i="1" dirty="0">
                <a:solidFill>
                  <a:srgbClr val="1F4E79"/>
                </a:solidFill>
              </a:rPr>
              <a:t> of Rene Dirven on the occasion of his sixtieth birthday</a:t>
            </a:r>
            <a:r>
              <a:rPr lang="en-US" sz="1800" dirty="0">
                <a:solidFill>
                  <a:srgbClr val="1F4E79"/>
                </a:solidFill>
              </a:rPr>
              <a:t>. Philadelphia : J. Benjamins Pub. Co., 31-57.</a:t>
            </a:r>
            <a:endParaRPr lang="en-GB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1F4E79"/>
                </a:solidFill>
              </a:rPr>
              <a:t>Lau, S. M. C., &amp; Van </a:t>
            </a:r>
            <a:r>
              <a:rPr lang="en-GB" sz="1800" dirty="0" err="1">
                <a:solidFill>
                  <a:srgbClr val="1F4E79"/>
                </a:solidFill>
              </a:rPr>
              <a:t>Viegen</a:t>
            </a:r>
            <a:r>
              <a:rPr lang="en-GB" sz="1800" dirty="0">
                <a:solidFill>
                  <a:srgbClr val="1F4E79"/>
                </a:solidFill>
              </a:rPr>
              <a:t>, S. (2020). Plurilingual pedagogies: An introduction. Dans : S. M. C. Lau &amp; S. van </a:t>
            </a:r>
            <a:r>
              <a:rPr lang="en-GB" sz="1800" dirty="0" err="1">
                <a:solidFill>
                  <a:srgbClr val="1F4E79"/>
                </a:solidFill>
              </a:rPr>
              <a:t>Viegen</a:t>
            </a:r>
            <a:r>
              <a:rPr lang="en-GB" sz="1800" dirty="0">
                <a:solidFill>
                  <a:srgbClr val="1F4E79"/>
                </a:solidFill>
              </a:rPr>
              <a:t> (</a:t>
            </a:r>
            <a:r>
              <a:rPr lang="en-GB" sz="1800" dirty="0" err="1">
                <a:solidFill>
                  <a:srgbClr val="1F4E79"/>
                </a:solidFill>
              </a:rPr>
              <a:t>éds</a:t>
            </a:r>
            <a:r>
              <a:rPr lang="en-GB" sz="1800" dirty="0">
                <a:solidFill>
                  <a:srgbClr val="1F4E79"/>
                </a:solidFill>
              </a:rPr>
              <a:t>.). </a:t>
            </a:r>
            <a:r>
              <a:rPr lang="en-GB" sz="1800" i="1" dirty="0">
                <a:solidFill>
                  <a:srgbClr val="1F4E79"/>
                </a:solidFill>
              </a:rPr>
              <a:t>Plurilingual pedagogies: Critical and creative </a:t>
            </a:r>
            <a:r>
              <a:rPr lang="en-GB" sz="1800" i="1" dirty="0" err="1">
                <a:solidFill>
                  <a:srgbClr val="1F4E79"/>
                </a:solidFill>
              </a:rPr>
              <a:t>endeavors</a:t>
            </a:r>
            <a:r>
              <a:rPr lang="en-GB" sz="1800" i="1" dirty="0">
                <a:solidFill>
                  <a:srgbClr val="1F4E79"/>
                </a:solidFill>
              </a:rPr>
              <a:t> for equitable language in education</a:t>
            </a:r>
            <a:r>
              <a:rPr lang="en-GB" sz="1800" dirty="0">
                <a:solidFill>
                  <a:srgbClr val="1F4E79"/>
                </a:solidFill>
              </a:rPr>
              <a:t>. Berlin : Springer, 3-22.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Piccardo</a:t>
            </a:r>
            <a:r>
              <a:rPr lang="en-GB" sz="1800" dirty="0">
                <a:solidFill>
                  <a:srgbClr val="1F4E79"/>
                </a:solidFill>
              </a:rPr>
              <a:t>, E. (2013). Plurilingualism and curriculum </a:t>
            </a:r>
            <a:r>
              <a:rPr lang="en-GB" sz="1800" noProof="0" dirty="0">
                <a:solidFill>
                  <a:srgbClr val="1F4E79"/>
                </a:solidFill>
              </a:rPr>
              <a:t>design: Toward a synergic vision. Dans : </a:t>
            </a:r>
            <a:r>
              <a:rPr lang="en-GB" sz="1800" i="1" noProof="0" dirty="0">
                <a:solidFill>
                  <a:srgbClr val="1F4E79"/>
                </a:solidFill>
              </a:rPr>
              <a:t>TESOL Quarterly</a:t>
            </a:r>
            <a:r>
              <a:rPr lang="en-GB" sz="1800" noProof="0" dirty="0">
                <a:solidFill>
                  <a:srgbClr val="1F4E79"/>
                </a:solidFill>
              </a:rPr>
              <a:t>, 47(3), 600-614.</a:t>
            </a:r>
          </a:p>
          <a:p>
            <a:pPr marL="0" indent="0">
              <a:buNone/>
            </a:pPr>
            <a:r>
              <a:rPr lang="en-GB" sz="1800" noProof="0" dirty="0" err="1">
                <a:solidFill>
                  <a:srgbClr val="1F4E79"/>
                </a:solidFill>
              </a:rPr>
              <a:t>Piccardo</a:t>
            </a:r>
            <a:r>
              <a:rPr lang="en-GB" sz="1800" noProof="0" dirty="0">
                <a:solidFill>
                  <a:srgbClr val="1F4E79"/>
                </a:solidFill>
              </a:rPr>
              <a:t>, E., North, B. &amp; Goodier, T. (2019). Broadening the Scope of Language Education: Mediation, Plurilingualism, and Collaborative Learning: the CEFR Companion Volume. Dans : </a:t>
            </a:r>
            <a:r>
              <a:rPr lang="en-GB" sz="1800" i="1" noProof="0" dirty="0">
                <a:solidFill>
                  <a:srgbClr val="1F4E79"/>
                </a:solidFill>
              </a:rPr>
              <a:t>Journal of e-Learning and Knowledge Society, 15</a:t>
            </a:r>
            <a:r>
              <a:rPr lang="en-GB" sz="1800" noProof="0" dirty="0">
                <a:solidFill>
                  <a:srgbClr val="1F4E79"/>
                </a:solidFill>
              </a:rPr>
              <a:t>(1), 17-36. Italian e-Learning Association. Disponible à : </a:t>
            </a:r>
            <a:r>
              <a:rPr lang="en-GB" sz="1800" noProof="0" dirty="0">
                <a:solidFill>
                  <a:srgbClr val="1F4E79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https://www.learntechlib.org/p/207532/</a:t>
            </a:r>
            <a:r>
              <a:rPr lang="en-GB" sz="1800" noProof="0" dirty="0">
                <a:solidFill>
                  <a:srgbClr val="1F4E79"/>
                </a:solidFill>
              </a:rPr>
              <a:t>. </a:t>
            </a:r>
          </a:p>
          <a:p>
            <a:pPr marL="0" indent="0">
              <a:buNone/>
            </a:pPr>
            <a:endParaRPr lang="en-GB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rgbClr val="1F4E79"/>
              </a:solidFill>
            </a:endParaRPr>
          </a:p>
          <a:p>
            <a:pPr marL="169329" indent="0">
              <a:buClr>
                <a:srgbClr val="FFFFFF"/>
              </a:buClr>
              <a:buNone/>
              <a:defRPr/>
            </a:pP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  <a:sym typeface="Sniglet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440"/>
    </mc:Choice>
    <mc:Fallback xmlns="" xmlns:a16="http://schemas.microsoft.com/office/drawing/2014/main">
      <p:transition spd="slow" advTm="5344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910</Words>
  <Application>Microsoft Office PowerPoint</Application>
  <PresentationFormat>Breitbild</PresentationFormat>
  <Paragraphs>55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La compétence plurilingue dans le Volume complémentaire du Cadre Européen Commun de Référence pour les Langues :  la compétence plurilingue</vt:lpstr>
      <vt:lpstr>Compétence pluriculturelle ou multiculturelle ?</vt:lpstr>
      <vt:lpstr>Qu’est-ce que la compétence plurilingue ?</vt:lpstr>
      <vt:lpstr>Qu’est-ce que la compétence plurilingue ?</vt:lpstr>
      <vt:lpstr>Comment la compétence plurilingue est-elle introduite dans  l’enseignement et l’apprentissage des langues ? </vt:lpstr>
      <vt:lpstr>Compétence plurilingue dans le Volume complémentaire du CECR</vt:lpstr>
      <vt:lpstr>Le plurilinguisme au-delà du Volume complémentaire du CECR</vt:lpstr>
      <vt:lpstr>Si vous voulez en savoir plus ...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keywords>, docId:B9016304F1055E997C2AA954ACE1AB88</cp:keywords>
  <cp:lastModifiedBy>Johann Fischer</cp:lastModifiedBy>
  <cp:revision>62</cp:revision>
  <dcterms:created xsi:type="dcterms:W3CDTF">2020-01-08T10:10:35Z</dcterms:created>
  <dcterms:modified xsi:type="dcterms:W3CDTF">2025-01-17T17:05:55Z</dcterms:modified>
</cp:coreProperties>
</file>