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1.xml" ContentType="application/vnd.openxmlformats-officedocument.presentationml.tags+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70" r:id="rId3"/>
    <p:sldId id="266" r:id="rId4"/>
    <p:sldId id="268" r:id="rId5"/>
    <p:sldId id="269" r:id="rId6"/>
    <p:sldId id="262" r:id="rId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C4BE23B-EA10-C84D-6726-A6B3F765DA32}" name="Marisa Cavalli" initials="MRC" userId="Marisa Cavalli"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E79"/>
    <a:srgbClr val="69C509"/>
    <a:srgbClr val="3C9B00"/>
    <a:srgbClr val="0072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861" autoAdjust="0"/>
    <p:restoredTop sz="89136" autoAdjust="0"/>
  </p:normalViewPr>
  <p:slideViewPr>
    <p:cSldViewPr snapToGrid="0">
      <p:cViewPr varScale="1">
        <p:scale>
          <a:sx n="55" d="100"/>
          <a:sy n="55" d="100"/>
        </p:scale>
        <p:origin x="456" y="4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p:cViewPr varScale="1">
        <p:scale>
          <a:sx n="65" d="100"/>
          <a:sy n="65" d="100"/>
        </p:scale>
        <p:origin x="3082"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8/10/relationships/authors" Target="authors.xml"/></Relationships>
</file>

<file path=ppt/diagrams/_rels/data3.xml.rels><?xml version="1.0" encoding="UTF-8" standalone="yes"?>
<Relationships xmlns="http://schemas.openxmlformats.org/package/2006/relationships"><Relationship Id="rId1" Type="http://schemas.openxmlformats.org/officeDocument/2006/relationships/image" Target="../media/image3.png"/></Relationships>
</file>

<file path=ppt/diagrams/_rels/drawing3.xml.rels><?xml version="1.0" encoding="UTF-8" standalone="yes"?>
<Relationships xmlns="http://schemas.openxmlformats.org/package/2006/relationships"><Relationship Id="rId1" Type="http://schemas.openxmlformats.org/officeDocument/2006/relationships/image" Target="../media/image3.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ACA70C-0BED-284B-B0D5-49F850F0ABBD}" type="doc">
      <dgm:prSet loTypeId="urn:microsoft.com/office/officeart/2005/8/layout/orgChart1" loCatId="" qsTypeId="urn:microsoft.com/office/officeart/2005/8/quickstyle/simple1" qsCatId="simple" csTypeId="urn:microsoft.com/office/officeart/2005/8/colors/accent1_2" csCatId="accent1" phldr="1"/>
      <dgm:spPr/>
      <dgm:t>
        <a:bodyPr/>
        <a:lstStyle/>
        <a:p>
          <a:endParaRPr lang="es-ES"/>
        </a:p>
      </dgm:t>
    </dgm:pt>
    <dgm:pt modelId="{7D3CF412-6189-A346-9230-7FB55040FDCB}">
      <dgm:prSet phldrT="[Texto]"/>
      <dgm:spPr/>
      <dgm:t>
        <a:bodyPr/>
        <a:lstStyle/>
        <a:p>
          <a:r>
            <a:rPr lang="fr-FR" noProof="0" dirty="0"/>
            <a:t>Compétence plurilingue et pluriculturelle</a:t>
          </a:r>
        </a:p>
      </dgm:t>
    </dgm:pt>
    <dgm:pt modelId="{8F5E7474-7D20-B049-BA89-FA893E86294F}" type="parTrans" cxnId="{42E3D8FD-BFD5-B14A-889C-D357350C2748}">
      <dgm:prSet/>
      <dgm:spPr/>
      <dgm:t>
        <a:bodyPr/>
        <a:lstStyle/>
        <a:p>
          <a:endParaRPr lang="es-ES"/>
        </a:p>
      </dgm:t>
    </dgm:pt>
    <dgm:pt modelId="{9B42A0E5-C9FE-DF4C-9A9B-522D290862F4}" type="sibTrans" cxnId="{42E3D8FD-BFD5-B14A-889C-D357350C2748}">
      <dgm:prSet/>
      <dgm:spPr/>
      <dgm:t>
        <a:bodyPr/>
        <a:lstStyle/>
        <a:p>
          <a:endParaRPr lang="es-ES"/>
        </a:p>
      </dgm:t>
    </dgm:pt>
    <dgm:pt modelId="{45B4A23B-5502-754D-A0D6-E86434C95200}">
      <dgm:prSet phldrT="[Texto]"/>
      <dgm:spPr>
        <a:solidFill>
          <a:schemeClr val="bg1"/>
        </a:solidFill>
        <a:ln>
          <a:solidFill>
            <a:srgbClr val="002060"/>
          </a:solidFill>
        </a:ln>
      </dgm:spPr>
      <dgm:t>
        <a:bodyPr/>
        <a:lstStyle/>
        <a:p>
          <a:r>
            <a:rPr lang="fr-FR" noProof="0" dirty="0">
              <a:solidFill>
                <a:schemeClr val="accent1">
                  <a:lumMod val="50000"/>
                </a:schemeClr>
              </a:solidFill>
            </a:rPr>
            <a:t>Exploiter un répertoire plurilingue</a:t>
          </a:r>
        </a:p>
      </dgm:t>
    </dgm:pt>
    <dgm:pt modelId="{EA50DDB6-F513-7A48-96F1-D15A4DE75306}" type="parTrans" cxnId="{0E21E241-8865-7648-819D-2E2DD95A9072}">
      <dgm:prSet/>
      <dgm:spPr/>
      <dgm:t>
        <a:bodyPr/>
        <a:lstStyle/>
        <a:p>
          <a:endParaRPr lang="es-ES"/>
        </a:p>
      </dgm:t>
    </dgm:pt>
    <dgm:pt modelId="{94B8D0E7-486D-5543-89D0-EEB289C97EC0}" type="sibTrans" cxnId="{0E21E241-8865-7648-819D-2E2DD95A9072}">
      <dgm:prSet/>
      <dgm:spPr/>
      <dgm:t>
        <a:bodyPr/>
        <a:lstStyle/>
        <a:p>
          <a:endParaRPr lang="es-ES"/>
        </a:p>
      </dgm:t>
    </dgm:pt>
    <dgm:pt modelId="{1310E920-B10C-7B41-8042-82A42288570D}" type="pres">
      <dgm:prSet presAssocID="{FFACA70C-0BED-284B-B0D5-49F850F0ABBD}" presName="hierChild1" presStyleCnt="0">
        <dgm:presLayoutVars>
          <dgm:orgChart val="1"/>
          <dgm:chPref val="1"/>
          <dgm:dir/>
          <dgm:animOne val="branch"/>
          <dgm:animLvl val="lvl"/>
          <dgm:resizeHandles/>
        </dgm:presLayoutVars>
      </dgm:prSet>
      <dgm:spPr/>
    </dgm:pt>
    <dgm:pt modelId="{83AB901E-93B4-EA43-8BB8-67FDF89ADF24}" type="pres">
      <dgm:prSet presAssocID="{7D3CF412-6189-A346-9230-7FB55040FDCB}" presName="hierRoot1" presStyleCnt="0">
        <dgm:presLayoutVars>
          <dgm:hierBranch val="init"/>
        </dgm:presLayoutVars>
      </dgm:prSet>
      <dgm:spPr/>
    </dgm:pt>
    <dgm:pt modelId="{15B5A3C2-9206-B44D-B445-03BC10E9F216}" type="pres">
      <dgm:prSet presAssocID="{7D3CF412-6189-A346-9230-7FB55040FDCB}" presName="rootComposite1" presStyleCnt="0"/>
      <dgm:spPr/>
    </dgm:pt>
    <dgm:pt modelId="{EF74776F-8D08-5448-9504-925531DB0FBB}" type="pres">
      <dgm:prSet presAssocID="{7D3CF412-6189-A346-9230-7FB55040FDCB}" presName="rootText1" presStyleLbl="node0" presStyleIdx="0" presStyleCnt="1" custScaleX="210867" custLinFactNeighborX="-25356" custLinFactNeighborY="-1127">
        <dgm:presLayoutVars>
          <dgm:chPref val="3"/>
        </dgm:presLayoutVars>
      </dgm:prSet>
      <dgm:spPr/>
    </dgm:pt>
    <dgm:pt modelId="{EDF3F639-674F-D142-BB36-A62389F466CB}" type="pres">
      <dgm:prSet presAssocID="{7D3CF412-6189-A346-9230-7FB55040FDCB}" presName="rootConnector1" presStyleLbl="node1" presStyleIdx="0" presStyleCnt="0"/>
      <dgm:spPr/>
    </dgm:pt>
    <dgm:pt modelId="{C47A9A31-3F99-DA4C-BC6E-8B10E04C189A}" type="pres">
      <dgm:prSet presAssocID="{7D3CF412-6189-A346-9230-7FB55040FDCB}" presName="hierChild2" presStyleCnt="0"/>
      <dgm:spPr/>
    </dgm:pt>
    <dgm:pt modelId="{158F5FFE-8E10-6947-A942-16CF9E1149A5}" type="pres">
      <dgm:prSet presAssocID="{EA50DDB6-F513-7A48-96F1-D15A4DE75306}" presName="Name37" presStyleLbl="parChTrans1D2" presStyleIdx="0" presStyleCnt="1"/>
      <dgm:spPr/>
    </dgm:pt>
    <dgm:pt modelId="{2BFDE05D-3E1C-9B48-B8BA-E6EF499205EA}" type="pres">
      <dgm:prSet presAssocID="{45B4A23B-5502-754D-A0D6-E86434C95200}" presName="hierRoot2" presStyleCnt="0">
        <dgm:presLayoutVars>
          <dgm:hierBranch val="init"/>
        </dgm:presLayoutVars>
      </dgm:prSet>
      <dgm:spPr/>
    </dgm:pt>
    <dgm:pt modelId="{0C57F40D-C55B-3945-850B-54643EAA5570}" type="pres">
      <dgm:prSet presAssocID="{45B4A23B-5502-754D-A0D6-E86434C95200}" presName="rootComposite" presStyleCnt="0"/>
      <dgm:spPr/>
    </dgm:pt>
    <dgm:pt modelId="{C49B0C49-E6A4-224C-9D8B-554DD5D8F249}" type="pres">
      <dgm:prSet presAssocID="{45B4A23B-5502-754D-A0D6-E86434C95200}" presName="rootText" presStyleLbl="node2" presStyleIdx="0" presStyleCnt="1" custScaleX="209740" custLinFactNeighborX="-25919" custLinFactNeighborY="-1127">
        <dgm:presLayoutVars>
          <dgm:chPref val="3"/>
        </dgm:presLayoutVars>
      </dgm:prSet>
      <dgm:spPr/>
    </dgm:pt>
    <dgm:pt modelId="{6AC55AFF-3E86-A54A-86E6-C86617060E85}" type="pres">
      <dgm:prSet presAssocID="{45B4A23B-5502-754D-A0D6-E86434C95200}" presName="rootConnector" presStyleLbl="node2" presStyleIdx="0" presStyleCnt="1"/>
      <dgm:spPr/>
    </dgm:pt>
    <dgm:pt modelId="{4F810FC6-F99B-1D4F-86E4-71E6EC6A2371}" type="pres">
      <dgm:prSet presAssocID="{45B4A23B-5502-754D-A0D6-E86434C95200}" presName="hierChild4" presStyleCnt="0"/>
      <dgm:spPr/>
    </dgm:pt>
    <dgm:pt modelId="{1A83F9BF-6C8B-334D-916A-B651CD185A2E}" type="pres">
      <dgm:prSet presAssocID="{45B4A23B-5502-754D-A0D6-E86434C95200}" presName="hierChild5" presStyleCnt="0"/>
      <dgm:spPr/>
    </dgm:pt>
    <dgm:pt modelId="{E08FC5FC-4B78-0D4F-A26B-475804F75673}" type="pres">
      <dgm:prSet presAssocID="{7D3CF412-6189-A346-9230-7FB55040FDCB}" presName="hierChild3" presStyleCnt="0"/>
      <dgm:spPr/>
    </dgm:pt>
  </dgm:ptLst>
  <dgm:cxnLst>
    <dgm:cxn modelId="{A8954219-A9D6-AB4E-8DEA-8916AE90A4C3}" type="presOf" srcId="{45B4A23B-5502-754D-A0D6-E86434C95200}" destId="{6AC55AFF-3E86-A54A-86E6-C86617060E85}" srcOrd="1" destOrd="0" presId="urn:microsoft.com/office/officeart/2005/8/layout/orgChart1"/>
    <dgm:cxn modelId="{46CE852E-B7C1-AD4D-A4FF-D3BE273FD2C1}" type="presOf" srcId="{EA50DDB6-F513-7A48-96F1-D15A4DE75306}" destId="{158F5FFE-8E10-6947-A942-16CF9E1149A5}" srcOrd="0" destOrd="0" presId="urn:microsoft.com/office/officeart/2005/8/layout/orgChart1"/>
    <dgm:cxn modelId="{0E21E241-8865-7648-819D-2E2DD95A9072}" srcId="{7D3CF412-6189-A346-9230-7FB55040FDCB}" destId="{45B4A23B-5502-754D-A0D6-E86434C95200}" srcOrd="0" destOrd="0" parTransId="{EA50DDB6-F513-7A48-96F1-D15A4DE75306}" sibTransId="{94B8D0E7-486D-5543-89D0-EEB289C97EC0}"/>
    <dgm:cxn modelId="{AB107DE7-F913-704C-9912-A5EC9072CB7A}" type="presOf" srcId="{7D3CF412-6189-A346-9230-7FB55040FDCB}" destId="{EF74776F-8D08-5448-9504-925531DB0FBB}" srcOrd="0" destOrd="0" presId="urn:microsoft.com/office/officeart/2005/8/layout/orgChart1"/>
    <dgm:cxn modelId="{694F7DEC-12C0-554B-B4D5-CC958C108D88}" type="presOf" srcId="{FFACA70C-0BED-284B-B0D5-49F850F0ABBD}" destId="{1310E920-B10C-7B41-8042-82A42288570D}" srcOrd="0" destOrd="0" presId="urn:microsoft.com/office/officeart/2005/8/layout/orgChart1"/>
    <dgm:cxn modelId="{661694F8-9863-3044-9ABF-4DE869364C04}" type="presOf" srcId="{7D3CF412-6189-A346-9230-7FB55040FDCB}" destId="{EDF3F639-674F-D142-BB36-A62389F466CB}" srcOrd="1" destOrd="0" presId="urn:microsoft.com/office/officeart/2005/8/layout/orgChart1"/>
    <dgm:cxn modelId="{42E3D8FD-BFD5-B14A-889C-D357350C2748}" srcId="{FFACA70C-0BED-284B-B0D5-49F850F0ABBD}" destId="{7D3CF412-6189-A346-9230-7FB55040FDCB}" srcOrd="0" destOrd="0" parTransId="{8F5E7474-7D20-B049-BA89-FA893E86294F}" sibTransId="{9B42A0E5-C9FE-DF4C-9A9B-522D290862F4}"/>
    <dgm:cxn modelId="{833566FE-0763-2941-A0CC-46AF7F41AAB9}" type="presOf" srcId="{45B4A23B-5502-754D-A0D6-E86434C95200}" destId="{C49B0C49-E6A4-224C-9D8B-554DD5D8F249}" srcOrd="0" destOrd="0" presId="urn:microsoft.com/office/officeart/2005/8/layout/orgChart1"/>
    <dgm:cxn modelId="{89CF6AB0-51B7-2943-A3DB-A4CBBE290ECB}" type="presParOf" srcId="{1310E920-B10C-7B41-8042-82A42288570D}" destId="{83AB901E-93B4-EA43-8BB8-67FDF89ADF24}" srcOrd="0" destOrd="0" presId="urn:microsoft.com/office/officeart/2005/8/layout/orgChart1"/>
    <dgm:cxn modelId="{C9D53307-A2E5-244F-B81E-E424E2D34320}" type="presParOf" srcId="{83AB901E-93B4-EA43-8BB8-67FDF89ADF24}" destId="{15B5A3C2-9206-B44D-B445-03BC10E9F216}" srcOrd="0" destOrd="0" presId="urn:microsoft.com/office/officeart/2005/8/layout/orgChart1"/>
    <dgm:cxn modelId="{CFA3B63F-89BF-F146-9248-6A2A08C3F150}" type="presParOf" srcId="{15B5A3C2-9206-B44D-B445-03BC10E9F216}" destId="{EF74776F-8D08-5448-9504-925531DB0FBB}" srcOrd="0" destOrd="0" presId="urn:microsoft.com/office/officeart/2005/8/layout/orgChart1"/>
    <dgm:cxn modelId="{DCB5D1B0-F084-C440-AB3E-844D5361FEDE}" type="presParOf" srcId="{15B5A3C2-9206-B44D-B445-03BC10E9F216}" destId="{EDF3F639-674F-D142-BB36-A62389F466CB}" srcOrd="1" destOrd="0" presId="urn:microsoft.com/office/officeart/2005/8/layout/orgChart1"/>
    <dgm:cxn modelId="{357CDE41-1C4B-F043-B88B-7D4097851ECD}" type="presParOf" srcId="{83AB901E-93B4-EA43-8BB8-67FDF89ADF24}" destId="{C47A9A31-3F99-DA4C-BC6E-8B10E04C189A}" srcOrd="1" destOrd="0" presId="urn:microsoft.com/office/officeart/2005/8/layout/orgChart1"/>
    <dgm:cxn modelId="{98004277-12CC-104C-AD97-EF6CB28C87B0}" type="presParOf" srcId="{C47A9A31-3F99-DA4C-BC6E-8B10E04C189A}" destId="{158F5FFE-8E10-6947-A942-16CF9E1149A5}" srcOrd="0" destOrd="0" presId="urn:microsoft.com/office/officeart/2005/8/layout/orgChart1"/>
    <dgm:cxn modelId="{80E07AC2-CC8C-4E41-9C34-6B4D21F2F1A8}" type="presParOf" srcId="{C47A9A31-3F99-DA4C-BC6E-8B10E04C189A}" destId="{2BFDE05D-3E1C-9B48-B8BA-E6EF499205EA}" srcOrd="1" destOrd="0" presId="urn:microsoft.com/office/officeart/2005/8/layout/orgChart1"/>
    <dgm:cxn modelId="{60D50566-F841-0247-AFA8-CD06BF035AB6}" type="presParOf" srcId="{2BFDE05D-3E1C-9B48-B8BA-E6EF499205EA}" destId="{0C57F40D-C55B-3945-850B-54643EAA5570}" srcOrd="0" destOrd="0" presId="urn:microsoft.com/office/officeart/2005/8/layout/orgChart1"/>
    <dgm:cxn modelId="{D8BF7B0A-6074-8E47-A1AD-11D2D96AFC4B}" type="presParOf" srcId="{0C57F40D-C55B-3945-850B-54643EAA5570}" destId="{C49B0C49-E6A4-224C-9D8B-554DD5D8F249}" srcOrd="0" destOrd="0" presId="urn:microsoft.com/office/officeart/2005/8/layout/orgChart1"/>
    <dgm:cxn modelId="{0876362E-CB72-DC48-9B8C-5BB505C22EE5}" type="presParOf" srcId="{0C57F40D-C55B-3945-850B-54643EAA5570}" destId="{6AC55AFF-3E86-A54A-86E6-C86617060E85}" srcOrd="1" destOrd="0" presId="urn:microsoft.com/office/officeart/2005/8/layout/orgChart1"/>
    <dgm:cxn modelId="{7A75AF88-EC1D-7642-A44C-1926BF0B808B}" type="presParOf" srcId="{2BFDE05D-3E1C-9B48-B8BA-E6EF499205EA}" destId="{4F810FC6-F99B-1D4F-86E4-71E6EC6A2371}" srcOrd="1" destOrd="0" presId="urn:microsoft.com/office/officeart/2005/8/layout/orgChart1"/>
    <dgm:cxn modelId="{3B64A7DB-5156-654C-865E-4332366000B4}" type="presParOf" srcId="{2BFDE05D-3E1C-9B48-B8BA-E6EF499205EA}" destId="{1A83F9BF-6C8B-334D-916A-B651CD185A2E}" srcOrd="2" destOrd="0" presId="urn:microsoft.com/office/officeart/2005/8/layout/orgChart1"/>
    <dgm:cxn modelId="{0862E04E-F319-C245-9FD4-4DB03BF147B2}" type="presParOf" srcId="{83AB901E-93B4-EA43-8BB8-67FDF89ADF24}" destId="{E08FC5FC-4B78-0D4F-A26B-475804F75673}"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7F99CE-965B-464F-9D4D-C2061FAF2230}" type="doc">
      <dgm:prSet loTypeId="urn:microsoft.com/office/officeart/2009/layout/CircleArrowProcess" loCatId="" qsTypeId="urn:microsoft.com/office/officeart/2005/8/quickstyle/simple1" qsCatId="simple" csTypeId="urn:microsoft.com/office/officeart/2005/8/colors/accent1_2" csCatId="accent1" phldr="1"/>
      <dgm:spPr/>
      <dgm:t>
        <a:bodyPr/>
        <a:lstStyle/>
        <a:p>
          <a:endParaRPr lang="es-ES"/>
        </a:p>
      </dgm:t>
    </dgm:pt>
    <dgm:pt modelId="{962CCEB3-25C1-9F46-825B-452B7DD8EB77}">
      <dgm:prSet phldrT="[Texto]"/>
      <dgm:spPr/>
      <dgm:t>
        <a:bodyPr/>
        <a:lstStyle/>
        <a:p>
          <a:r>
            <a:rPr lang="fr-FR" noProof="0" dirty="0"/>
            <a:t>S’adapter à </a:t>
          </a:r>
          <a:br>
            <a:rPr lang="fr-FR" noProof="0" dirty="0"/>
          </a:br>
          <a:r>
            <a:rPr lang="fr-FR" noProof="0" dirty="0"/>
            <a:t>la situation et savoir quand utiliser les langues</a:t>
          </a:r>
        </a:p>
      </dgm:t>
    </dgm:pt>
    <dgm:pt modelId="{802C5667-6612-4145-8455-D4ABE2EE4F65}" type="parTrans" cxnId="{39FC3551-7831-604E-BF2C-009D49C5AD08}">
      <dgm:prSet/>
      <dgm:spPr/>
      <dgm:t>
        <a:bodyPr/>
        <a:lstStyle/>
        <a:p>
          <a:endParaRPr lang="es-ES"/>
        </a:p>
      </dgm:t>
    </dgm:pt>
    <dgm:pt modelId="{6AEC0660-673A-9448-8E1D-71D7B26E9C59}" type="sibTrans" cxnId="{39FC3551-7831-604E-BF2C-009D49C5AD08}">
      <dgm:prSet/>
      <dgm:spPr/>
      <dgm:t>
        <a:bodyPr/>
        <a:lstStyle/>
        <a:p>
          <a:endParaRPr lang="es-ES"/>
        </a:p>
      </dgm:t>
    </dgm:pt>
    <dgm:pt modelId="{BCC403B1-37CA-9A4F-8598-47E1CF897827}">
      <dgm:prSet phldrT="[Texto]" custT="1"/>
      <dgm:spPr/>
      <dgm:t>
        <a:bodyPr/>
        <a:lstStyle/>
        <a:p>
          <a:r>
            <a:rPr lang="fr-FR" sz="1400" kern="1200" noProof="0" dirty="0">
              <a:solidFill>
                <a:prstClr val="black">
                  <a:hueOff val="0"/>
                  <a:satOff val="0"/>
                  <a:lumOff val="0"/>
                  <a:alphaOff val="0"/>
                </a:prstClr>
              </a:solidFill>
              <a:latin typeface="Calibri" panose="020F0502020204030204"/>
              <a:ea typeface="+mn-ea"/>
              <a:cs typeface="+mn-cs"/>
            </a:rPr>
            <a:t>Ajuster le langage </a:t>
          </a:r>
          <a:br>
            <a:rPr lang="fr-FR" sz="1400" kern="1200" noProof="0" dirty="0">
              <a:solidFill>
                <a:prstClr val="black">
                  <a:hueOff val="0"/>
                  <a:satOff val="0"/>
                  <a:lumOff val="0"/>
                  <a:alphaOff val="0"/>
                </a:prstClr>
              </a:solidFill>
              <a:latin typeface="Calibri" panose="020F0502020204030204"/>
              <a:ea typeface="+mn-ea"/>
              <a:cs typeface="+mn-cs"/>
            </a:rPr>
          </a:br>
          <a:r>
            <a:rPr lang="fr-FR" sz="1400" kern="1200" noProof="0" dirty="0">
              <a:solidFill>
                <a:prstClr val="black">
                  <a:hueOff val="0"/>
                  <a:satOff val="0"/>
                  <a:lumOff val="0"/>
                  <a:alphaOff val="0"/>
                </a:prstClr>
              </a:solidFill>
              <a:latin typeface="Calibri" panose="020F0502020204030204"/>
              <a:ea typeface="+mn-ea"/>
              <a:cs typeface="+mn-cs"/>
            </a:rPr>
            <a:t>en fonction des compétences linguistiques des interlocuteurs</a:t>
          </a:r>
        </a:p>
      </dgm:t>
    </dgm:pt>
    <dgm:pt modelId="{5428AB41-B3E1-CA44-9FFF-8BB4A0E4D0EF}" type="parTrans" cxnId="{A3D396A2-87D3-2D4A-A4F1-739933B12BC8}">
      <dgm:prSet/>
      <dgm:spPr/>
      <dgm:t>
        <a:bodyPr/>
        <a:lstStyle/>
        <a:p>
          <a:endParaRPr lang="es-ES"/>
        </a:p>
      </dgm:t>
    </dgm:pt>
    <dgm:pt modelId="{A5A4356B-23F8-C04F-86D4-87197FFB1EE8}" type="sibTrans" cxnId="{A3D396A2-87D3-2D4A-A4F1-739933B12BC8}">
      <dgm:prSet/>
      <dgm:spPr/>
      <dgm:t>
        <a:bodyPr/>
        <a:lstStyle/>
        <a:p>
          <a:endParaRPr lang="es-ES"/>
        </a:p>
      </dgm:t>
    </dgm:pt>
    <dgm:pt modelId="{E35AE6E7-E588-AC49-9890-1A50CE2E66E1}">
      <dgm:prSet phldrT="[Texto]" custT="1"/>
      <dgm:spPr/>
      <dgm:t>
        <a:bodyPr/>
        <a:lstStyle/>
        <a:p>
          <a:pPr marL="0" lvl="0" indent="0" algn="ctr" defTabSz="577850">
            <a:lnSpc>
              <a:spcPct val="90000"/>
            </a:lnSpc>
            <a:spcBef>
              <a:spcPct val="0"/>
            </a:spcBef>
            <a:spcAft>
              <a:spcPct val="35000"/>
            </a:spcAft>
            <a:buNone/>
          </a:pPr>
          <a:r>
            <a:rPr lang="fr-FR" sz="1400" kern="1200" noProof="0" dirty="0">
              <a:solidFill>
                <a:prstClr val="black">
                  <a:hueOff val="0"/>
                  <a:satOff val="0"/>
                  <a:lumOff val="0"/>
                  <a:alphaOff val="0"/>
                </a:prstClr>
              </a:solidFill>
              <a:latin typeface="Calibri" panose="020F0502020204030204"/>
              <a:ea typeface="+mn-ea"/>
              <a:cs typeface="+mn-cs"/>
            </a:rPr>
            <a:t>Alterner les langues et expliquer si nécessaire</a:t>
          </a:r>
        </a:p>
      </dgm:t>
    </dgm:pt>
    <dgm:pt modelId="{3281E72C-F0B1-864A-8893-4B13FAFB7D40}" type="parTrans" cxnId="{D7B5843A-9650-3E4B-9765-0A3BFE8F5E30}">
      <dgm:prSet/>
      <dgm:spPr/>
      <dgm:t>
        <a:bodyPr/>
        <a:lstStyle/>
        <a:p>
          <a:endParaRPr lang="es-ES"/>
        </a:p>
      </dgm:t>
    </dgm:pt>
    <dgm:pt modelId="{250218B5-F490-D24F-A52D-60C932CB90ED}" type="sibTrans" cxnId="{D7B5843A-9650-3E4B-9765-0A3BFE8F5E30}">
      <dgm:prSet/>
      <dgm:spPr/>
      <dgm:t>
        <a:bodyPr/>
        <a:lstStyle/>
        <a:p>
          <a:endParaRPr lang="es-ES"/>
        </a:p>
      </dgm:t>
    </dgm:pt>
    <dgm:pt modelId="{93D71392-F65A-5A43-B48E-AD02D867935B}" type="pres">
      <dgm:prSet presAssocID="{017F99CE-965B-464F-9D4D-C2061FAF2230}" presName="Name0" presStyleCnt="0">
        <dgm:presLayoutVars>
          <dgm:chMax val="7"/>
          <dgm:chPref val="7"/>
          <dgm:dir/>
          <dgm:animLvl val="lvl"/>
        </dgm:presLayoutVars>
      </dgm:prSet>
      <dgm:spPr/>
    </dgm:pt>
    <dgm:pt modelId="{59C4BE20-2BDF-7D44-95A2-EE0B3109BD3C}" type="pres">
      <dgm:prSet presAssocID="{962CCEB3-25C1-9F46-825B-452B7DD8EB77}" presName="Accent1" presStyleCnt="0"/>
      <dgm:spPr/>
    </dgm:pt>
    <dgm:pt modelId="{2B430469-C295-0C4A-A654-DC94DA3B83AC}" type="pres">
      <dgm:prSet presAssocID="{962CCEB3-25C1-9F46-825B-452B7DD8EB77}" presName="Accent" presStyleLbl="node1" presStyleIdx="0" presStyleCnt="3"/>
      <dgm:spPr/>
    </dgm:pt>
    <dgm:pt modelId="{3D0ACFC8-E3C8-BB41-90D3-B7A82F5ED2AF}" type="pres">
      <dgm:prSet presAssocID="{962CCEB3-25C1-9F46-825B-452B7DD8EB77}" presName="Parent1" presStyleLbl="revTx" presStyleIdx="0" presStyleCnt="3" custScaleX="106768" custScaleY="164928" custLinFactNeighborX="4847" custLinFactNeighborY="-5185">
        <dgm:presLayoutVars>
          <dgm:chMax val="1"/>
          <dgm:chPref val="1"/>
          <dgm:bulletEnabled val="1"/>
        </dgm:presLayoutVars>
      </dgm:prSet>
      <dgm:spPr/>
    </dgm:pt>
    <dgm:pt modelId="{C6916FBA-0D41-284B-80A5-E3236077B0B2}" type="pres">
      <dgm:prSet presAssocID="{BCC403B1-37CA-9A4F-8598-47E1CF897827}" presName="Accent2" presStyleCnt="0"/>
      <dgm:spPr/>
    </dgm:pt>
    <dgm:pt modelId="{3922EFB3-6293-D547-BE0F-04251DB88531}" type="pres">
      <dgm:prSet presAssocID="{BCC403B1-37CA-9A4F-8598-47E1CF897827}" presName="Accent" presStyleLbl="node1" presStyleIdx="1" presStyleCnt="3"/>
      <dgm:spPr/>
    </dgm:pt>
    <dgm:pt modelId="{ED38AD67-6529-B440-9FF6-A342E3868079}" type="pres">
      <dgm:prSet presAssocID="{BCC403B1-37CA-9A4F-8598-47E1CF897827}" presName="Parent2" presStyleLbl="revTx" presStyleIdx="1" presStyleCnt="3" custScaleX="154917" custScaleY="227574" custLinFactNeighborX="1728" custLinFactNeighborY="10374">
        <dgm:presLayoutVars>
          <dgm:chMax val="1"/>
          <dgm:chPref val="1"/>
          <dgm:bulletEnabled val="1"/>
        </dgm:presLayoutVars>
      </dgm:prSet>
      <dgm:spPr/>
    </dgm:pt>
    <dgm:pt modelId="{40462526-D735-3D42-85D5-619E3658CADD}" type="pres">
      <dgm:prSet presAssocID="{E35AE6E7-E588-AC49-9890-1A50CE2E66E1}" presName="Accent3" presStyleCnt="0"/>
      <dgm:spPr/>
    </dgm:pt>
    <dgm:pt modelId="{0B6D8B5F-DD8D-7E4F-8C5C-462BDFCE2BC5}" type="pres">
      <dgm:prSet presAssocID="{E35AE6E7-E588-AC49-9890-1A50CE2E66E1}" presName="Accent" presStyleLbl="node1" presStyleIdx="2" presStyleCnt="3" custAng="7986973" custLinFactNeighborX="-75543" custLinFactNeighborY="69744"/>
      <dgm:spPr/>
    </dgm:pt>
    <dgm:pt modelId="{CE4CEA51-329B-8040-AE5E-7CE84CCCFECF}" type="pres">
      <dgm:prSet presAssocID="{E35AE6E7-E588-AC49-9890-1A50CE2E66E1}" presName="Parent3" presStyleLbl="revTx" presStyleIdx="2" presStyleCnt="3" custScaleX="93820" custScaleY="173473" custLinFactNeighborX="-4641" custLinFactNeighborY="25854">
        <dgm:presLayoutVars>
          <dgm:chMax val="1"/>
          <dgm:chPref val="1"/>
          <dgm:bulletEnabled val="1"/>
        </dgm:presLayoutVars>
      </dgm:prSet>
      <dgm:spPr/>
    </dgm:pt>
  </dgm:ptLst>
  <dgm:cxnLst>
    <dgm:cxn modelId="{1DF33E17-3C97-7B4F-8EB8-CCD960327EA0}" type="presOf" srcId="{962CCEB3-25C1-9F46-825B-452B7DD8EB77}" destId="{3D0ACFC8-E3C8-BB41-90D3-B7A82F5ED2AF}" srcOrd="0" destOrd="0" presId="urn:microsoft.com/office/officeart/2009/layout/CircleArrowProcess"/>
    <dgm:cxn modelId="{D7B5843A-9650-3E4B-9765-0A3BFE8F5E30}" srcId="{017F99CE-965B-464F-9D4D-C2061FAF2230}" destId="{E35AE6E7-E588-AC49-9890-1A50CE2E66E1}" srcOrd="2" destOrd="0" parTransId="{3281E72C-F0B1-864A-8893-4B13FAFB7D40}" sibTransId="{250218B5-F490-D24F-A52D-60C932CB90ED}"/>
    <dgm:cxn modelId="{25433864-4248-734D-907B-21FCB3022300}" type="presOf" srcId="{BCC403B1-37CA-9A4F-8598-47E1CF897827}" destId="{ED38AD67-6529-B440-9FF6-A342E3868079}" srcOrd="0" destOrd="0" presId="urn:microsoft.com/office/officeart/2009/layout/CircleArrowProcess"/>
    <dgm:cxn modelId="{39FC3551-7831-604E-BF2C-009D49C5AD08}" srcId="{017F99CE-965B-464F-9D4D-C2061FAF2230}" destId="{962CCEB3-25C1-9F46-825B-452B7DD8EB77}" srcOrd="0" destOrd="0" parTransId="{802C5667-6612-4145-8455-D4ABE2EE4F65}" sibTransId="{6AEC0660-673A-9448-8E1D-71D7B26E9C59}"/>
    <dgm:cxn modelId="{F8EE7E7C-6F41-884F-966F-36A8203DDA51}" type="presOf" srcId="{017F99CE-965B-464F-9D4D-C2061FAF2230}" destId="{93D71392-F65A-5A43-B48E-AD02D867935B}" srcOrd="0" destOrd="0" presId="urn:microsoft.com/office/officeart/2009/layout/CircleArrowProcess"/>
    <dgm:cxn modelId="{A3D396A2-87D3-2D4A-A4F1-739933B12BC8}" srcId="{017F99CE-965B-464F-9D4D-C2061FAF2230}" destId="{BCC403B1-37CA-9A4F-8598-47E1CF897827}" srcOrd="1" destOrd="0" parTransId="{5428AB41-B3E1-CA44-9FFF-8BB4A0E4D0EF}" sibTransId="{A5A4356B-23F8-C04F-86D4-87197FFB1EE8}"/>
    <dgm:cxn modelId="{804F56DC-47FA-A842-A971-D02FE03AE614}" type="presOf" srcId="{E35AE6E7-E588-AC49-9890-1A50CE2E66E1}" destId="{CE4CEA51-329B-8040-AE5E-7CE84CCCFECF}" srcOrd="0" destOrd="0" presId="urn:microsoft.com/office/officeart/2009/layout/CircleArrowProcess"/>
    <dgm:cxn modelId="{4C5B92A6-A53F-B54D-9FA6-DFB4D0E31398}" type="presParOf" srcId="{93D71392-F65A-5A43-B48E-AD02D867935B}" destId="{59C4BE20-2BDF-7D44-95A2-EE0B3109BD3C}" srcOrd="0" destOrd="0" presId="urn:microsoft.com/office/officeart/2009/layout/CircleArrowProcess"/>
    <dgm:cxn modelId="{82D1303D-FC65-3345-874D-CAFC8CE43CBE}" type="presParOf" srcId="{59C4BE20-2BDF-7D44-95A2-EE0B3109BD3C}" destId="{2B430469-C295-0C4A-A654-DC94DA3B83AC}" srcOrd="0" destOrd="0" presId="urn:microsoft.com/office/officeart/2009/layout/CircleArrowProcess"/>
    <dgm:cxn modelId="{FC0DC818-30C7-6E43-BBE3-87972F19D860}" type="presParOf" srcId="{93D71392-F65A-5A43-B48E-AD02D867935B}" destId="{3D0ACFC8-E3C8-BB41-90D3-B7A82F5ED2AF}" srcOrd="1" destOrd="0" presId="urn:microsoft.com/office/officeart/2009/layout/CircleArrowProcess"/>
    <dgm:cxn modelId="{4D55BA83-0C52-C142-B3AF-1F8C487E6085}" type="presParOf" srcId="{93D71392-F65A-5A43-B48E-AD02D867935B}" destId="{C6916FBA-0D41-284B-80A5-E3236077B0B2}" srcOrd="2" destOrd="0" presId="urn:microsoft.com/office/officeart/2009/layout/CircleArrowProcess"/>
    <dgm:cxn modelId="{6D2F506C-09D3-A14F-8F4E-ABF0FB644764}" type="presParOf" srcId="{C6916FBA-0D41-284B-80A5-E3236077B0B2}" destId="{3922EFB3-6293-D547-BE0F-04251DB88531}" srcOrd="0" destOrd="0" presId="urn:microsoft.com/office/officeart/2009/layout/CircleArrowProcess"/>
    <dgm:cxn modelId="{47070ABF-F151-3E48-9302-1114932714FE}" type="presParOf" srcId="{93D71392-F65A-5A43-B48E-AD02D867935B}" destId="{ED38AD67-6529-B440-9FF6-A342E3868079}" srcOrd="3" destOrd="0" presId="urn:microsoft.com/office/officeart/2009/layout/CircleArrowProcess"/>
    <dgm:cxn modelId="{47F5B751-BA79-EB4D-B49C-AFF2D14915F7}" type="presParOf" srcId="{93D71392-F65A-5A43-B48E-AD02D867935B}" destId="{40462526-D735-3D42-85D5-619E3658CADD}" srcOrd="4" destOrd="0" presId="urn:microsoft.com/office/officeart/2009/layout/CircleArrowProcess"/>
    <dgm:cxn modelId="{21FB6529-31B0-354F-A8FC-FB6BB180AE4E}" type="presParOf" srcId="{40462526-D735-3D42-85D5-619E3658CADD}" destId="{0B6D8B5F-DD8D-7E4F-8C5C-462BDFCE2BC5}" srcOrd="0" destOrd="0" presId="urn:microsoft.com/office/officeart/2009/layout/CircleArrowProcess"/>
    <dgm:cxn modelId="{E8417254-AC45-1142-8D9D-E408EC15B4B8}" type="presParOf" srcId="{93D71392-F65A-5A43-B48E-AD02D867935B}" destId="{CE4CEA51-329B-8040-AE5E-7CE84CCCFECF}" srcOrd="5" destOrd="0" presId="urn:microsoft.com/office/officeart/2009/layout/CircleArrowProcess"/>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7BB49BF-EE40-A045-8B55-23D8E5013A4F}" type="doc">
      <dgm:prSet loTypeId="urn:microsoft.com/office/officeart/2005/8/layout/pyramid1" loCatId="" qsTypeId="urn:microsoft.com/office/officeart/2005/8/quickstyle/simple1" qsCatId="simple" csTypeId="urn:microsoft.com/office/officeart/2005/8/colors/accent1_2" csCatId="accent1" phldr="1"/>
      <dgm:spPr/>
    </dgm:pt>
    <dgm:pt modelId="{B13DAD83-4BCD-CA43-ABF2-80CE36262F5B}">
      <dgm:prSet phldrT="[Texto]" custT="1"/>
      <dgm:spPr>
        <a:blipFill dpi="0" rotWithShape="0">
          <a:blip xmlns:r="http://schemas.openxmlformats.org/officeDocument/2006/relationships" r:embed="rId1">
            <a:alphaModFix amt="58000"/>
          </a:blip>
          <a:srcRect/>
          <a:tile tx="0" ty="0" sx="100000" sy="100000" flip="none" algn="tl"/>
        </a:blipFill>
      </dgm:spPr>
      <dgm:t>
        <a:bodyPr/>
        <a:lstStyle/>
        <a:p>
          <a:r>
            <a:rPr lang="fr-FR" sz="1800" b="1" i="0" u="none" strike="noStrike" kern="1200" cap="none" noProof="0" dirty="0">
              <a:solidFill>
                <a:srgbClr val="1F4E79"/>
              </a:solidFill>
              <a:latin typeface="+mj-lt"/>
              <a:ea typeface="Sniglet"/>
              <a:cs typeface="Sniglet"/>
              <a:sym typeface="Sniglet"/>
            </a:rPr>
            <a:t>Niveaux C : </a:t>
          </a:r>
          <a:r>
            <a:rPr lang="fr-FR" sz="1800" kern="1200" noProof="0" dirty="0">
              <a:solidFill>
                <a:srgbClr val="4472C4">
                  <a:lumMod val="50000"/>
                </a:srgbClr>
              </a:solidFill>
              <a:latin typeface="Calibri Light" panose="020F0302020204030204"/>
              <a:ea typeface="+mn-ea"/>
              <a:cs typeface="+mn-cs"/>
            </a:rPr>
            <a:t>Les utilisateurs de niveau C sont capables d’alterner avec souplesse l’utilisation de plusieurs langues dans une conversation.</a:t>
          </a:r>
          <a:endParaRPr lang="fr-FR" sz="1800" kern="1200" noProof="0" dirty="0">
            <a:solidFill>
              <a:srgbClr val="4472C4">
                <a:lumMod val="50000"/>
              </a:srgbClr>
            </a:solidFill>
            <a:latin typeface="Calibri Light" panose="020F0302020204030204"/>
            <a:ea typeface="+mn-ea"/>
            <a:cs typeface="+mn-cs"/>
            <a:sym typeface="Sniglet"/>
          </a:endParaRPr>
        </a:p>
      </dgm:t>
    </dgm:pt>
    <dgm:pt modelId="{351FD6BB-AFA9-414C-AE59-039113837167}" type="parTrans" cxnId="{68318D1D-61C5-3F46-A7D2-761FE3658116}">
      <dgm:prSet/>
      <dgm:spPr/>
      <dgm:t>
        <a:bodyPr/>
        <a:lstStyle/>
        <a:p>
          <a:endParaRPr lang="es-ES"/>
        </a:p>
      </dgm:t>
    </dgm:pt>
    <dgm:pt modelId="{46F08ED8-2180-4741-9792-7668BE516BCA}" type="sibTrans" cxnId="{68318D1D-61C5-3F46-A7D2-761FE3658116}">
      <dgm:prSet/>
      <dgm:spPr/>
      <dgm:t>
        <a:bodyPr/>
        <a:lstStyle/>
        <a:p>
          <a:endParaRPr lang="es-ES"/>
        </a:p>
      </dgm:t>
    </dgm:pt>
    <dgm:pt modelId="{A2C58F71-343B-2B46-A192-12F4D3CA8AAE}">
      <dgm:prSet phldrT="[Texto]" custT="1"/>
      <dgm:spPr>
        <a:blipFill dpi="0" rotWithShape="0">
          <a:blip xmlns:r="http://schemas.openxmlformats.org/officeDocument/2006/relationships" r:embed="rId1">
            <a:alphaModFix amt="58000"/>
          </a:blip>
          <a:srcRect/>
          <a:tile tx="0" ty="0" sx="100000" sy="100000" flip="none" algn="tl"/>
        </a:blipFill>
      </dgm:spPr>
      <dgm:t>
        <a:bodyPr/>
        <a:lstStyle/>
        <a:p>
          <a:r>
            <a:rPr lang="en-GB" sz="1800" b="1" i="0" u="none" strike="noStrike" kern="1200" cap="none" noProof="0" dirty="0">
              <a:solidFill>
                <a:srgbClr val="1F4E79"/>
              </a:solidFill>
              <a:latin typeface="+mj-lt"/>
              <a:ea typeface="Sniglet"/>
              <a:cs typeface="Sniglet"/>
              <a:sym typeface="Sniglet"/>
            </a:rPr>
            <a:t>Niveaux B : </a:t>
          </a:r>
          <a:r>
            <a:rPr lang="en-US" sz="1800" kern="1200" dirty="0">
              <a:solidFill>
                <a:srgbClr val="4472C4">
                  <a:lumMod val="50000"/>
                </a:srgbClr>
              </a:solidFill>
              <a:latin typeface="Calibri Light" panose="020F0302020204030204"/>
              <a:ea typeface="+mn-ea"/>
              <a:cs typeface="+mn-cs"/>
            </a:rPr>
            <a:t>Les utilisateurs de niveau B peuvent utiliser et profiter de leur connaissance d'autres langues pour être plus efficaces dans la communication.</a:t>
          </a:r>
          <a:endParaRPr lang="es-ES" sz="1800" kern="1200" dirty="0">
            <a:solidFill>
              <a:srgbClr val="4472C4">
                <a:lumMod val="50000"/>
              </a:srgbClr>
            </a:solidFill>
            <a:latin typeface="Calibri Light" panose="020F0302020204030204"/>
            <a:ea typeface="+mn-ea"/>
            <a:cs typeface="+mn-cs"/>
            <a:sym typeface="Sniglet"/>
          </a:endParaRPr>
        </a:p>
      </dgm:t>
    </dgm:pt>
    <dgm:pt modelId="{662CA668-8479-3C47-B9E6-6BF5F8C26AA3}" type="parTrans" cxnId="{CB14651D-8983-4542-B2B3-A7500A34E33C}">
      <dgm:prSet/>
      <dgm:spPr/>
      <dgm:t>
        <a:bodyPr/>
        <a:lstStyle/>
        <a:p>
          <a:endParaRPr lang="es-ES"/>
        </a:p>
      </dgm:t>
    </dgm:pt>
    <dgm:pt modelId="{13843D86-2039-0C4B-90B9-66C6EAA8A331}" type="sibTrans" cxnId="{CB14651D-8983-4542-B2B3-A7500A34E33C}">
      <dgm:prSet/>
      <dgm:spPr/>
      <dgm:t>
        <a:bodyPr/>
        <a:lstStyle/>
        <a:p>
          <a:endParaRPr lang="es-ES"/>
        </a:p>
      </dgm:t>
    </dgm:pt>
    <dgm:pt modelId="{B58BCC18-1651-DB4D-A385-49FA950E1886}">
      <dgm:prSet phldrT="[Texto]" custT="1"/>
      <dgm:spPr>
        <a:blipFill dpi="0" rotWithShape="0">
          <a:blip xmlns:r="http://schemas.openxmlformats.org/officeDocument/2006/relationships" r:embed="rId1">
            <a:alphaModFix amt="58000"/>
          </a:blip>
          <a:srcRect/>
          <a:tile tx="0" ty="0" sx="100000" sy="100000" flip="none" algn="tl"/>
        </a:blipFill>
      </dgm:spPr>
      <dgm:t>
        <a:bodyPr/>
        <a:lstStyle/>
        <a:p>
          <a:r>
            <a:rPr lang="fr-FR" sz="1800" b="1" i="0" u="none" strike="noStrike" kern="1200" cap="none" noProof="0" dirty="0">
              <a:solidFill>
                <a:srgbClr val="1F4E79"/>
              </a:solidFill>
              <a:latin typeface="+mj-lt"/>
              <a:ea typeface="Sniglet"/>
              <a:cs typeface="Sniglet"/>
              <a:sym typeface="Sniglet"/>
            </a:rPr>
            <a:t>Niveaux A : </a:t>
          </a:r>
          <a:r>
            <a:rPr lang="fr-FR" sz="1800" kern="1200" noProof="0" dirty="0">
              <a:solidFill>
                <a:srgbClr val="4472C4">
                  <a:lumMod val="50000"/>
                </a:srgbClr>
              </a:solidFill>
              <a:latin typeface="Calibri Light" panose="020F0302020204030204"/>
              <a:ea typeface="+mn-ea"/>
              <a:cs typeface="+mn-cs"/>
            </a:rPr>
            <a:t>Les utilisateurs du niveau A sont capables de mobiliser leur répertoire pour traiter des transactions et des échanges d'informations de base, dans des transactions quotidiennes ou des situations de routine.</a:t>
          </a:r>
          <a:endParaRPr lang="fr-FR" sz="1800" kern="1200" noProof="0" dirty="0">
            <a:solidFill>
              <a:srgbClr val="4472C4">
                <a:lumMod val="50000"/>
              </a:srgbClr>
            </a:solidFill>
            <a:latin typeface="Calibri Light" panose="020F0302020204030204"/>
            <a:ea typeface="+mn-ea"/>
            <a:cs typeface="+mn-cs"/>
            <a:sym typeface="Sniglet"/>
          </a:endParaRPr>
        </a:p>
      </dgm:t>
    </dgm:pt>
    <dgm:pt modelId="{8AD7E81B-29A0-B249-8A27-B90D77EC4CD5}" type="parTrans" cxnId="{38169A40-DC53-0140-940F-10961EFBBBD3}">
      <dgm:prSet/>
      <dgm:spPr/>
      <dgm:t>
        <a:bodyPr/>
        <a:lstStyle/>
        <a:p>
          <a:endParaRPr lang="es-ES"/>
        </a:p>
      </dgm:t>
    </dgm:pt>
    <dgm:pt modelId="{D2D0EB76-D406-A949-AF1A-C27E0F6593A3}" type="sibTrans" cxnId="{38169A40-DC53-0140-940F-10961EFBBBD3}">
      <dgm:prSet/>
      <dgm:spPr/>
      <dgm:t>
        <a:bodyPr/>
        <a:lstStyle/>
        <a:p>
          <a:endParaRPr lang="es-ES"/>
        </a:p>
      </dgm:t>
    </dgm:pt>
    <dgm:pt modelId="{11BDF337-2F6E-3748-A902-75D826115F6C}" type="pres">
      <dgm:prSet presAssocID="{57BB49BF-EE40-A045-8B55-23D8E5013A4F}" presName="Name0" presStyleCnt="0">
        <dgm:presLayoutVars>
          <dgm:dir/>
          <dgm:animLvl val="lvl"/>
          <dgm:resizeHandles val="exact"/>
        </dgm:presLayoutVars>
      </dgm:prSet>
      <dgm:spPr/>
    </dgm:pt>
    <dgm:pt modelId="{2D8DC75E-F79D-8A41-9A5D-E3780ACEE35F}" type="pres">
      <dgm:prSet presAssocID="{B13DAD83-4BCD-CA43-ABF2-80CE36262F5B}" presName="Name8" presStyleCnt="0"/>
      <dgm:spPr/>
    </dgm:pt>
    <dgm:pt modelId="{8A452455-4C09-3848-8893-1AB1E84A72FF}" type="pres">
      <dgm:prSet presAssocID="{B13DAD83-4BCD-CA43-ABF2-80CE36262F5B}" presName="level" presStyleLbl="node1" presStyleIdx="0" presStyleCnt="3" custScaleX="105823" custLinFactNeighborY="1537">
        <dgm:presLayoutVars>
          <dgm:chMax val="1"/>
          <dgm:bulletEnabled val="1"/>
        </dgm:presLayoutVars>
      </dgm:prSet>
      <dgm:spPr/>
    </dgm:pt>
    <dgm:pt modelId="{ADD83052-03AC-5C45-A813-48CBA3BD42F9}" type="pres">
      <dgm:prSet presAssocID="{B13DAD83-4BCD-CA43-ABF2-80CE36262F5B}" presName="levelTx" presStyleLbl="revTx" presStyleIdx="0" presStyleCnt="0">
        <dgm:presLayoutVars>
          <dgm:chMax val="1"/>
          <dgm:bulletEnabled val="1"/>
        </dgm:presLayoutVars>
      </dgm:prSet>
      <dgm:spPr/>
    </dgm:pt>
    <dgm:pt modelId="{5C5AC222-92DB-B447-BA65-D86C1EB6FCEC}" type="pres">
      <dgm:prSet presAssocID="{A2C58F71-343B-2B46-A192-12F4D3CA8AAE}" presName="Name8" presStyleCnt="0"/>
      <dgm:spPr/>
    </dgm:pt>
    <dgm:pt modelId="{441AFA6C-B762-4E43-81C3-83BD0014B9AF}" type="pres">
      <dgm:prSet presAssocID="{A2C58F71-343B-2B46-A192-12F4D3CA8AAE}" presName="level" presStyleLbl="node1" presStyleIdx="1" presStyleCnt="3" custLinFactNeighborY="-3">
        <dgm:presLayoutVars>
          <dgm:chMax val="1"/>
          <dgm:bulletEnabled val="1"/>
        </dgm:presLayoutVars>
      </dgm:prSet>
      <dgm:spPr/>
    </dgm:pt>
    <dgm:pt modelId="{E2A280CE-DCEC-7944-96D5-C3A356C1B30B}" type="pres">
      <dgm:prSet presAssocID="{A2C58F71-343B-2B46-A192-12F4D3CA8AAE}" presName="levelTx" presStyleLbl="revTx" presStyleIdx="0" presStyleCnt="0">
        <dgm:presLayoutVars>
          <dgm:chMax val="1"/>
          <dgm:bulletEnabled val="1"/>
        </dgm:presLayoutVars>
      </dgm:prSet>
      <dgm:spPr/>
    </dgm:pt>
    <dgm:pt modelId="{A86D30AD-1E32-BE4D-BA28-B40993A59427}" type="pres">
      <dgm:prSet presAssocID="{B58BCC18-1651-DB4D-A385-49FA950E1886}" presName="Name8" presStyleCnt="0"/>
      <dgm:spPr/>
    </dgm:pt>
    <dgm:pt modelId="{3B8DE887-1023-2544-ACC8-754F123B6403}" type="pres">
      <dgm:prSet presAssocID="{B58BCC18-1651-DB4D-A385-49FA950E1886}" presName="level" presStyleLbl="node1" presStyleIdx="2" presStyleCnt="3" custLinFactNeighborY="791">
        <dgm:presLayoutVars>
          <dgm:chMax val="1"/>
          <dgm:bulletEnabled val="1"/>
        </dgm:presLayoutVars>
      </dgm:prSet>
      <dgm:spPr/>
    </dgm:pt>
    <dgm:pt modelId="{8BACF727-450E-C647-B16D-7A1C5F555EB7}" type="pres">
      <dgm:prSet presAssocID="{B58BCC18-1651-DB4D-A385-49FA950E1886}" presName="levelTx" presStyleLbl="revTx" presStyleIdx="0" presStyleCnt="0">
        <dgm:presLayoutVars>
          <dgm:chMax val="1"/>
          <dgm:bulletEnabled val="1"/>
        </dgm:presLayoutVars>
      </dgm:prSet>
      <dgm:spPr/>
    </dgm:pt>
  </dgm:ptLst>
  <dgm:cxnLst>
    <dgm:cxn modelId="{72ABEF06-29B6-2243-BFF6-C1D74EAF83E4}" type="presOf" srcId="{B58BCC18-1651-DB4D-A385-49FA950E1886}" destId="{3B8DE887-1023-2544-ACC8-754F123B6403}" srcOrd="0" destOrd="0" presId="urn:microsoft.com/office/officeart/2005/8/layout/pyramid1"/>
    <dgm:cxn modelId="{1E568814-0E48-5B45-B607-AACE6FD224AF}" type="presOf" srcId="{B13DAD83-4BCD-CA43-ABF2-80CE36262F5B}" destId="{ADD83052-03AC-5C45-A813-48CBA3BD42F9}" srcOrd="1" destOrd="0" presId="urn:microsoft.com/office/officeart/2005/8/layout/pyramid1"/>
    <dgm:cxn modelId="{CB14651D-8983-4542-B2B3-A7500A34E33C}" srcId="{57BB49BF-EE40-A045-8B55-23D8E5013A4F}" destId="{A2C58F71-343B-2B46-A192-12F4D3CA8AAE}" srcOrd="1" destOrd="0" parTransId="{662CA668-8479-3C47-B9E6-6BF5F8C26AA3}" sibTransId="{13843D86-2039-0C4B-90B9-66C6EAA8A331}"/>
    <dgm:cxn modelId="{68318D1D-61C5-3F46-A7D2-761FE3658116}" srcId="{57BB49BF-EE40-A045-8B55-23D8E5013A4F}" destId="{B13DAD83-4BCD-CA43-ABF2-80CE36262F5B}" srcOrd="0" destOrd="0" parTransId="{351FD6BB-AFA9-414C-AE59-039113837167}" sibTransId="{46F08ED8-2180-4741-9792-7668BE516BCA}"/>
    <dgm:cxn modelId="{38169A40-DC53-0140-940F-10961EFBBBD3}" srcId="{57BB49BF-EE40-A045-8B55-23D8E5013A4F}" destId="{B58BCC18-1651-DB4D-A385-49FA950E1886}" srcOrd="2" destOrd="0" parTransId="{8AD7E81B-29A0-B249-8A27-B90D77EC4CD5}" sibTransId="{D2D0EB76-D406-A949-AF1A-C27E0F6593A3}"/>
    <dgm:cxn modelId="{8F83AA5D-3432-6345-9B43-20FAFB195390}" type="presOf" srcId="{B13DAD83-4BCD-CA43-ABF2-80CE36262F5B}" destId="{8A452455-4C09-3848-8893-1AB1E84A72FF}" srcOrd="0" destOrd="0" presId="urn:microsoft.com/office/officeart/2005/8/layout/pyramid1"/>
    <dgm:cxn modelId="{F7298160-AA7D-874E-A729-4F77267CE4ED}" type="presOf" srcId="{B58BCC18-1651-DB4D-A385-49FA950E1886}" destId="{8BACF727-450E-C647-B16D-7A1C5F555EB7}" srcOrd="1" destOrd="0" presId="urn:microsoft.com/office/officeart/2005/8/layout/pyramid1"/>
    <dgm:cxn modelId="{E7847789-DB9C-C94E-AE74-ECB5C6D3CBA7}" type="presOf" srcId="{57BB49BF-EE40-A045-8B55-23D8E5013A4F}" destId="{11BDF337-2F6E-3748-A902-75D826115F6C}" srcOrd="0" destOrd="0" presId="urn:microsoft.com/office/officeart/2005/8/layout/pyramid1"/>
    <dgm:cxn modelId="{0F7526A0-A959-5344-9F94-BEC81B1A28C5}" type="presOf" srcId="{A2C58F71-343B-2B46-A192-12F4D3CA8AAE}" destId="{E2A280CE-DCEC-7944-96D5-C3A356C1B30B}" srcOrd="1" destOrd="0" presId="urn:microsoft.com/office/officeart/2005/8/layout/pyramid1"/>
    <dgm:cxn modelId="{C7AA07CB-4C61-7F42-8C5E-9A5DDD7EBC35}" type="presOf" srcId="{A2C58F71-343B-2B46-A192-12F4D3CA8AAE}" destId="{441AFA6C-B762-4E43-81C3-83BD0014B9AF}" srcOrd="0" destOrd="0" presId="urn:microsoft.com/office/officeart/2005/8/layout/pyramid1"/>
    <dgm:cxn modelId="{C4CF4064-BB99-674D-90B6-4837B759E936}" type="presParOf" srcId="{11BDF337-2F6E-3748-A902-75D826115F6C}" destId="{2D8DC75E-F79D-8A41-9A5D-E3780ACEE35F}" srcOrd="0" destOrd="0" presId="urn:microsoft.com/office/officeart/2005/8/layout/pyramid1"/>
    <dgm:cxn modelId="{88C0C723-3E6B-3848-A157-DDEF27B637CC}" type="presParOf" srcId="{2D8DC75E-F79D-8A41-9A5D-E3780ACEE35F}" destId="{8A452455-4C09-3848-8893-1AB1E84A72FF}" srcOrd="0" destOrd="0" presId="urn:microsoft.com/office/officeart/2005/8/layout/pyramid1"/>
    <dgm:cxn modelId="{532ADED1-6912-6541-878F-3092E3A96400}" type="presParOf" srcId="{2D8DC75E-F79D-8A41-9A5D-E3780ACEE35F}" destId="{ADD83052-03AC-5C45-A813-48CBA3BD42F9}" srcOrd="1" destOrd="0" presId="urn:microsoft.com/office/officeart/2005/8/layout/pyramid1"/>
    <dgm:cxn modelId="{0DC99091-0683-4E40-9544-301182B558DA}" type="presParOf" srcId="{11BDF337-2F6E-3748-A902-75D826115F6C}" destId="{5C5AC222-92DB-B447-BA65-D86C1EB6FCEC}" srcOrd="1" destOrd="0" presId="urn:microsoft.com/office/officeart/2005/8/layout/pyramid1"/>
    <dgm:cxn modelId="{4C73DF34-28EF-7C41-AA85-921849EAAF72}" type="presParOf" srcId="{5C5AC222-92DB-B447-BA65-D86C1EB6FCEC}" destId="{441AFA6C-B762-4E43-81C3-83BD0014B9AF}" srcOrd="0" destOrd="0" presId="urn:microsoft.com/office/officeart/2005/8/layout/pyramid1"/>
    <dgm:cxn modelId="{827FC321-1951-D14F-9A14-B647A00BDA43}" type="presParOf" srcId="{5C5AC222-92DB-B447-BA65-D86C1EB6FCEC}" destId="{E2A280CE-DCEC-7944-96D5-C3A356C1B30B}" srcOrd="1" destOrd="0" presId="urn:microsoft.com/office/officeart/2005/8/layout/pyramid1"/>
    <dgm:cxn modelId="{C43B1245-925F-DC44-A229-DF1AED611A94}" type="presParOf" srcId="{11BDF337-2F6E-3748-A902-75D826115F6C}" destId="{A86D30AD-1E32-BE4D-BA28-B40993A59427}" srcOrd="2" destOrd="0" presId="urn:microsoft.com/office/officeart/2005/8/layout/pyramid1"/>
    <dgm:cxn modelId="{EC1665BA-6D8C-7C48-A112-5469D2FECE99}" type="presParOf" srcId="{A86D30AD-1E32-BE4D-BA28-B40993A59427}" destId="{3B8DE887-1023-2544-ACC8-754F123B6403}" srcOrd="0" destOrd="0" presId="urn:microsoft.com/office/officeart/2005/8/layout/pyramid1"/>
    <dgm:cxn modelId="{D8234ACC-3EA7-A94A-8DD1-F5E86FA34104}" type="presParOf" srcId="{A86D30AD-1E32-BE4D-BA28-B40993A59427}" destId="{8BACF727-450E-C647-B16D-7A1C5F555EB7}" srcOrd="1" destOrd="0" presId="urn:microsoft.com/office/officeart/2005/8/layout/pyramid1"/>
  </dgm:cxnLst>
  <dgm:bg>
    <a:noFill/>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8F5FFE-8E10-6947-A942-16CF9E1149A5}">
      <dsp:nvSpPr>
        <dsp:cNvPr id="0" name=""/>
        <dsp:cNvSpPr/>
      </dsp:nvSpPr>
      <dsp:spPr>
        <a:xfrm>
          <a:off x="3029680" y="1142837"/>
          <a:ext cx="91440" cy="467149"/>
        </a:xfrm>
        <a:custGeom>
          <a:avLst/>
          <a:gdLst/>
          <a:ahLst/>
          <a:cxnLst/>
          <a:rect l="0" t="0" r="0" b="0"/>
          <a:pathLst>
            <a:path>
              <a:moveTo>
                <a:pt x="58588" y="0"/>
              </a:moveTo>
              <a:lnTo>
                <a:pt x="58588" y="227153"/>
              </a:lnTo>
              <a:lnTo>
                <a:pt x="45720" y="227153"/>
              </a:lnTo>
              <a:lnTo>
                <a:pt x="45720" y="46714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F74776F-8D08-5448-9504-925531DB0FBB}">
      <dsp:nvSpPr>
        <dsp:cNvPr id="0" name=""/>
        <dsp:cNvSpPr/>
      </dsp:nvSpPr>
      <dsp:spPr>
        <a:xfrm>
          <a:off x="678402" y="0"/>
          <a:ext cx="4819733" cy="114283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1689100">
            <a:lnSpc>
              <a:spcPct val="90000"/>
            </a:lnSpc>
            <a:spcBef>
              <a:spcPct val="0"/>
            </a:spcBef>
            <a:spcAft>
              <a:spcPct val="35000"/>
            </a:spcAft>
            <a:buNone/>
          </a:pPr>
          <a:r>
            <a:rPr lang="fr-FR" sz="3800" kern="1200" noProof="0" dirty="0"/>
            <a:t>Compétence plurilingue et pluriculturelle</a:t>
          </a:r>
        </a:p>
      </dsp:txBody>
      <dsp:txXfrm>
        <a:off x="678402" y="0"/>
        <a:ext cx="4819733" cy="1142837"/>
      </dsp:txXfrm>
    </dsp:sp>
    <dsp:sp modelId="{C49B0C49-E6A4-224C-9D8B-554DD5D8F249}">
      <dsp:nvSpPr>
        <dsp:cNvPr id="0" name=""/>
        <dsp:cNvSpPr/>
      </dsp:nvSpPr>
      <dsp:spPr>
        <a:xfrm>
          <a:off x="678413" y="1609987"/>
          <a:ext cx="4793973" cy="1142837"/>
        </a:xfrm>
        <a:prstGeom prst="rect">
          <a:avLst/>
        </a:prstGeom>
        <a:solidFill>
          <a:schemeClr val="bg1"/>
        </a:solidFill>
        <a:ln w="127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1689100">
            <a:lnSpc>
              <a:spcPct val="90000"/>
            </a:lnSpc>
            <a:spcBef>
              <a:spcPct val="0"/>
            </a:spcBef>
            <a:spcAft>
              <a:spcPct val="35000"/>
            </a:spcAft>
            <a:buNone/>
          </a:pPr>
          <a:r>
            <a:rPr lang="fr-FR" sz="3800" kern="1200" noProof="0" dirty="0">
              <a:solidFill>
                <a:schemeClr val="accent1">
                  <a:lumMod val="50000"/>
                </a:schemeClr>
              </a:solidFill>
            </a:rPr>
            <a:t>Exploiter un répertoire plurilingue</a:t>
          </a:r>
        </a:p>
      </dsp:txBody>
      <dsp:txXfrm>
        <a:off x="678413" y="1609987"/>
        <a:ext cx="4793973" cy="11428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430469-C295-0C4A-A654-DC94DA3B83AC}">
      <dsp:nvSpPr>
        <dsp:cNvPr id="0" name=""/>
        <dsp:cNvSpPr/>
      </dsp:nvSpPr>
      <dsp:spPr>
        <a:xfrm>
          <a:off x="2106596" y="0"/>
          <a:ext cx="2188974" cy="2189307"/>
        </a:xfrm>
        <a:prstGeom prst="circularArrow">
          <a:avLst>
            <a:gd name="adj1" fmla="val 10980"/>
            <a:gd name="adj2" fmla="val 1142322"/>
            <a:gd name="adj3" fmla="val 4500000"/>
            <a:gd name="adj4" fmla="val 10800000"/>
            <a:gd name="adj5" fmla="val 12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D0ACFC8-E3C8-BB41-90D3-B7A82F5ED2AF}">
      <dsp:nvSpPr>
        <dsp:cNvPr id="0" name=""/>
        <dsp:cNvSpPr/>
      </dsp:nvSpPr>
      <dsp:spPr>
        <a:xfrm>
          <a:off x="2608227" y="561485"/>
          <a:ext cx="1298694" cy="10028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noProof="0" dirty="0"/>
            <a:t>S’adapter à </a:t>
          </a:r>
          <a:br>
            <a:rPr lang="fr-FR" sz="1400" kern="1200" noProof="0" dirty="0"/>
          </a:br>
          <a:r>
            <a:rPr lang="fr-FR" sz="1400" kern="1200" noProof="0" dirty="0"/>
            <a:t>la situation et savoir quand utiliser les langues</a:t>
          </a:r>
        </a:p>
      </dsp:txBody>
      <dsp:txXfrm>
        <a:off x="2608227" y="561485"/>
        <a:ext cx="1298694" cy="1002828"/>
      </dsp:txXfrm>
    </dsp:sp>
    <dsp:sp modelId="{3922EFB3-6293-D547-BE0F-04251DB88531}">
      <dsp:nvSpPr>
        <dsp:cNvPr id="0" name=""/>
        <dsp:cNvSpPr/>
      </dsp:nvSpPr>
      <dsp:spPr>
        <a:xfrm>
          <a:off x="1498616" y="1257919"/>
          <a:ext cx="2188974" cy="2189307"/>
        </a:xfrm>
        <a:prstGeom prst="leftCircularArrow">
          <a:avLst>
            <a:gd name="adj1" fmla="val 10980"/>
            <a:gd name="adj2" fmla="val 1142322"/>
            <a:gd name="adj3" fmla="val 6300000"/>
            <a:gd name="adj4" fmla="val 18900000"/>
            <a:gd name="adj5" fmla="val 12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D38AD67-6529-B440-9FF6-A342E3868079}">
      <dsp:nvSpPr>
        <dsp:cNvPr id="0" name=""/>
        <dsp:cNvSpPr/>
      </dsp:nvSpPr>
      <dsp:spPr>
        <a:xfrm>
          <a:off x="1671940" y="1730830"/>
          <a:ext cx="1884365" cy="13837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noProof="0" dirty="0">
              <a:solidFill>
                <a:prstClr val="black">
                  <a:hueOff val="0"/>
                  <a:satOff val="0"/>
                  <a:lumOff val="0"/>
                  <a:alphaOff val="0"/>
                </a:prstClr>
              </a:solidFill>
              <a:latin typeface="Calibri" panose="020F0502020204030204"/>
              <a:ea typeface="+mn-ea"/>
              <a:cs typeface="+mn-cs"/>
            </a:rPr>
            <a:t>Ajuster le langage </a:t>
          </a:r>
          <a:br>
            <a:rPr lang="fr-FR" sz="1400" kern="1200" noProof="0" dirty="0">
              <a:solidFill>
                <a:prstClr val="black">
                  <a:hueOff val="0"/>
                  <a:satOff val="0"/>
                  <a:lumOff val="0"/>
                  <a:alphaOff val="0"/>
                </a:prstClr>
              </a:solidFill>
              <a:latin typeface="Calibri" panose="020F0502020204030204"/>
              <a:ea typeface="+mn-ea"/>
              <a:cs typeface="+mn-cs"/>
            </a:rPr>
          </a:br>
          <a:r>
            <a:rPr lang="fr-FR" sz="1400" kern="1200" noProof="0" dirty="0">
              <a:solidFill>
                <a:prstClr val="black">
                  <a:hueOff val="0"/>
                  <a:satOff val="0"/>
                  <a:lumOff val="0"/>
                  <a:alphaOff val="0"/>
                </a:prstClr>
              </a:solidFill>
              <a:latin typeface="Calibri" panose="020F0502020204030204"/>
              <a:ea typeface="+mn-ea"/>
              <a:cs typeface="+mn-cs"/>
            </a:rPr>
            <a:t>en fonction des compétences linguistiques des interlocuteurs</a:t>
          </a:r>
        </a:p>
      </dsp:txBody>
      <dsp:txXfrm>
        <a:off x="1671940" y="1730830"/>
        <a:ext cx="1884365" cy="1383740"/>
      </dsp:txXfrm>
    </dsp:sp>
    <dsp:sp modelId="{0B6D8B5F-DD8D-7E4F-8C5C-462BDFCE2BC5}">
      <dsp:nvSpPr>
        <dsp:cNvPr id="0" name=""/>
        <dsp:cNvSpPr/>
      </dsp:nvSpPr>
      <dsp:spPr>
        <a:xfrm rot="7986973">
          <a:off x="841681" y="3607082"/>
          <a:ext cx="1880668" cy="1881421"/>
        </a:xfrm>
        <a:prstGeom prst="blockArc">
          <a:avLst>
            <a:gd name="adj1" fmla="val 13500000"/>
            <a:gd name="adj2" fmla="val 10800000"/>
            <a:gd name="adj3" fmla="val 1274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E4CEA51-329B-8040-AE5E-7CE84CCCFECF}">
      <dsp:nvSpPr>
        <dsp:cNvPr id="0" name=""/>
        <dsp:cNvSpPr/>
      </dsp:nvSpPr>
      <dsp:spPr>
        <a:xfrm>
          <a:off x="2574443" y="3256447"/>
          <a:ext cx="1141199" cy="10547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90" tIns="8890" rIns="8890" bIns="8890" numCol="1" spcCol="1270" anchor="ctr" anchorCtr="0">
          <a:noAutofit/>
        </a:bodyPr>
        <a:lstStyle/>
        <a:p>
          <a:pPr marL="0" lvl="0" indent="0" algn="ctr" defTabSz="577850">
            <a:lnSpc>
              <a:spcPct val="90000"/>
            </a:lnSpc>
            <a:spcBef>
              <a:spcPct val="0"/>
            </a:spcBef>
            <a:spcAft>
              <a:spcPct val="35000"/>
            </a:spcAft>
            <a:buNone/>
          </a:pPr>
          <a:r>
            <a:rPr lang="fr-FR" sz="1400" kern="1200" noProof="0" dirty="0">
              <a:solidFill>
                <a:prstClr val="black">
                  <a:hueOff val="0"/>
                  <a:satOff val="0"/>
                  <a:lumOff val="0"/>
                  <a:alphaOff val="0"/>
                </a:prstClr>
              </a:solidFill>
              <a:latin typeface="Calibri" panose="020F0502020204030204"/>
              <a:ea typeface="+mn-ea"/>
              <a:cs typeface="+mn-cs"/>
            </a:rPr>
            <a:t>Alterner les langues et expliquer si nécessaire</a:t>
          </a:r>
        </a:p>
      </dsp:txBody>
      <dsp:txXfrm>
        <a:off x="2574443" y="3256447"/>
        <a:ext cx="1141199" cy="105478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452455-4C09-3848-8893-1AB1E84A72FF}">
      <dsp:nvSpPr>
        <dsp:cNvPr id="0" name=""/>
        <dsp:cNvSpPr/>
      </dsp:nvSpPr>
      <dsp:spPr>
        <a:xfrm>
          <a:off x="3814668" y="27459"/>
          <a:ext cx="4157851" cy="1786576"/>
        </a:xfrm>
        <a:prstGeom prst="trapezoid">
          <a:avLst>
            <a:gd name="adj" fmla="val 109961"/>
          </a:avLst>
        </a:prstGeom>
        <a:blipFill dpi="0" rotWithShape="0">
          <a:blip xmlns:r="http://schemas.openxmlformats.org/officeDocument/2006/relationships" r:embed="rId1">
            <a:alphaModFix amt="58000"/>
          </a:blip>
          <a:srcRect/>
          <a:tile tx="0" ty="0" sx="100000" sy="100000" flip="none" algn="tl"/>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b="1" i="0" u="none" strike="noStrike" kern="1200" cap="none" noProof="0" dirty="0">
              <a:solidFill>
                <a:srgbClr val="1F4E79"/>
              </a:solidFill>
              <a:latin typeface="+mj-lt"/>
              <a:ea typeface="Sniglet"/>
              <a:cs typeface="Sniglet"/>
              <a:sym typeface="Sniglet"/>
            </a:rPr>
            <a:t>Niveaux C : </a:t>
          </a:r>
          <a:r>
            <a:rPr lang="fr-FR" sz="1800" kern="1200" noProof="0" dirty="0">
              <a:solidFill>
                <a:srgbClr val="4472C4">
                  <a:lumMod val="50000"/>
                </a:srgbClr>
              </a:solidFill>
              <a:latin typeface="Calibri Light" panose="020F0302020204030204"/>
              <a:ea typeface="+mn-ea"/>
              <a:cs typeface="+mn-cs"/>
            </a:rPr>
            <a:t>Les utilisateurs de niveau C sont capables d’alterner avec souplesse l’utilisation de plusieurs langues dans une conversation.</a:t>
          </a:r>
          <a:endParaRPr lang="fr-FR" sz="1800" kern="1200" noProof="0" dirty="0">
            <a:solidFill>
              <a:srgbClr val="4472C4">
                <a:lumMod val="50000"/>
              </a:srgbClr>
            </a:solidFill>
            <a:latin typeface="Calibri Light" panose="020F0302020204030204"/>
            <a:ea typeface="+mn-ea"/>
            <a:cs typeface="+mn-cs"/>
            <a:sym typeface="Sniglet"/>
          </a:endParaRPr>
        </a:p>
      </dsp:txBody>
      <dsp:txXfrm>
        <a:off x="3814668" y="27459"/>
        <a:ext cx="4157851" cy="1786576"/>
      </dsp:txXfrm>
    </dsp:sp>
    <dsp:sp modelId="{441AFA6C-B762-4E43-81C3-83BD0014B9AF}">
      <dsp:nvSpPr>
        <dsp:cNvPr id="0" name=""/>
        <dsp:cNvSpPr/>
      </dsp:nvSpPr>
      <dsp:spPr>
        <a:xfrm>
          <a:off x="1964531" y="1786522"/>
          <a:ext cx="7858125" cy="1786576"/>
        </a:xfrm>
        <a:prstGeom prst="trapezoid">
          <a:avLst>
            <a:gd name="adj" fmla="val 109961"/>
          </a:avLst>
        </a:prstGeom>
        <a:blipFill dpi="0" rotWithShape="0">
          <a:blip xmlns:r="http://schemas.openxmlformats.org/officeDocument/2006/relationships" r:embed="rId1">
            <a:alphaModFix amt="58000"/>
          </a:blip>
          <a:srcRect/>
          <a:tile tx="0" ty="0" sx="100000" sy="100000" flip="none" algn="tl"/>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GB" sz="1800" b="1" i="0" u="none" strike="noStrike" kern="1200" cap="none" noProof="0" dirty="0">
              <a:solidFill>
                <a:srgbClr val="1F4E79"/>
              </a:solidFill>
              <a:latin typeface="+mj-lt"/>
              <a:ea typeface="Sniglet"/>
              <a:cs typeface="Sniglet"/>
              <a:sym typeface="Sniglet"/>
            </a:rPr>
            <a:t>Niveaux B : </a:t>
          </a:r>
          <a:r>
            <a:rPr lang="en-US" sz="1800" kern="1200" dirty="0">
              <a:solidFill>
                <a:srgbClr val="4472C4">
                  <a:lumMod val="50000"/>
                </a:srgbClr>
              </a:solidFill>
              <a:latin typeface="Calibri Light" panose="020F0302020204030204"/>
              <a:ea typeface="+mn-ea"/>
              <a:cs typeface="+mn-cs"/>
            </a:rPr>
            <a:t>Les utilisateurs de niveau B peuvent utiliser et profiter de leur connaissance d'autres langues pour être plus efficaces dans la communication.</a:t>
          </a:r>
          <a:endParaRPr lang="es-ES" sz="1800" kern="1200" dirty="0">
            <a:solidFill>
              <a:srgbClr val="4472C4">
                <a:lumMod val="50000"/>
              </a:srgbClr>
            </a:solidFill>
            <a:latin typeface="Calibri Light" panose="020F0302020204030204"/>
            <a:ea typeface="+mn-ea"/>
            <a:cs typeface="+mn-cs"/>
            <a:sym typeface="Sniglet"/>
          </a:endParaRPr>
        </a:p>
      </dsp:txBody>
      <dsp:txXfrm>
        <a:off x="3339703" y="1786522"/>
        <a:ext cx="5107781" cy="1786576"/>
      </dsp:txXfrm>
    </dsp:sp>
    <dsp:sp modelId="{3B8DE887-1023-2544-ACC8-754F123B6403}">
      <dsp:nvSpPr>
        <dsp:cNvPr id="0" name=""/>
        <dsp:cNvSpPr/>
      </dsp:nvSpPr>
      <dsp:spPr>
        <a:xfrm>
          <a:off x="0" y="3573152"/>
          <a:ext cx="11787188" cy="1786576"/>
        </a:xfrm>
        <a:prstGeom prst="trapezoid">
          <a:avLst>
            <a:gd name="adj" fmla="val 109961"/>
          </a:avLst>
        </a:prstGeom>
        <a:blipFill dpi="0" rotWithShape="0">
          <a:blip xmlns:r="http://schemas.openxmlformats.org/officeDocument/2006/relationships" r:embed="rId1">
            <a:alphaModFix amt="58000"/>
          </a:blip>
          <a:srcRect/>
          <a:tile tx="0" ty="0" sx="100000" sy="100000" flip="none" algn="tl"/>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b="1" i="0" u="none" strike="noStrike" kern="1200" cap="none" noProof="0" dirty="0">
              <a:solidFill>
                <a:srgbClr val="1F4E79"/>
              </a:solidFill>
              <a:latin typeface="+mj-lt"/>
              <a:ea typeface="Sniglet"/>
              <a:cs typeface="Sniglet"/>
              <a:sym typeface="Sniglet"/>
            </a:rPr>
            <a:t>Niveaux A : </a:t>
          </a:r>
          <a:r>
            <a:rPr lang="fr-FR" sz="1800" kern="1200" noProof="0" dirty="0">
              <a:solidFill>
                <a:srgbClr val="4472C4">
                  <a:lumMod val="50000"/>
                </a:srgbClr>
              </a:solidFill>
              <a:latin typeface="Calibri Light" panose="020F0302020204030204"/>
              <a:ea typeface="+mn-ea"/>
              <a:cs typeface="+mn-cs"/>
            </a:rPr>
            <a:t>Les utilisateurs du niveau A sont capables de mobiliser leur répertoire pour traiter des transactions et des échanges d'informations de base, dans des transactions quotidiennes ou des situations de routine.</a:t>
          </a:r>
          <a:endParaRPr lang="fr-FR" sz="1800" kern="1200" noProof="0" dirty="0">
            <a:solidFill>
              <a:srgbClr val="4472C4">
                <a:lumMod val="50000"/>
              </a:srgbClr>
            </a:solidFill>
            <a:latin typeface="Calibri Light" panose="020F0302020204030204"/>
            <a:ea typeface="+mn-ea"/>
            <a:cs typeface="+mn-cs"/>
            <a:sym typeface="Sniglet"/>
          </a:endParaRPr>
        </a:p>
      </dsp:txBody>
      <dsp:txXfrm>
        <a:off x="2062757" y="3573152"/>
        <a:ext cx="7661672" cy="178657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09F75E8-3157-40D1-91A7-89E5ECBAD759}" type="datetimeFigureOut">
              <a:rPr lang="en-GB" smtClean="0"/>
              <a:t>17/01/2025</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A2532C-1669-4BC0-B362-1BA5C990DCB9}" type="slidenum">
              <a:rPr lang="en-GB" smtClean="0"/>
              <a:t>‹Nr.›</a:t>
            </a:fld>
            <a:endParaRPr lang="en-GB"/>
          </a:p>
        </p:txBody>
      </p:sp>
    </p:spTree>
    <p:extLst>
      <p:ext uri="{BB962C8B-B14F-4D97-AF65-F5344CB8AC3E}">
        <p14:creationId xmlns:p14="http://schemas.microsoft.com/office/powerpoint/2010/main" val="681675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29C623-DA96-44C8-AE75-8E5210F0FF01}" type="datetimeFigureOut">
              <a:rPr lang="de-AT" smtClean="0"/>
              <a:t>17.01.2025</a:t>
            </a:fld>
            <a:endParaRPr lang="de-A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Cliquez pour modifier les styles de texte du Master</a:t>
            </a:r>
          </a:p>
          <a:p>
            <a:pPr lvl="1"/>
            <a:r>
              <a:rPr lang="en-US"/>
              <a:t>Deuxième niveau</a:t>
            </a:r>
          </a:p>
          <a:p>
            <a:pPr lvl="2"/>
            <a:r>
              <a:rPr lang="en-US"/>
              <a:t>Troisième niveau</a:t>
            </a:r>
          </a:p>
          <a:p>
            <a:pPr lvl="3"/>
            <a:r>
              <a:rPr lang="en-US"/>
              <a:t>Quatrième niveau</a:t>
            </a:r>
          </a:p>
          <a:p>
            <a:pPr lvl="4"/>
            <a:r>
              <a:rPr lang="en-US"/>
              <a:t>Cinquième niveau</a:t>
            </a:r>
            <a:endParaRPr lang="de-A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87D6DD-DFA2-43CB-AD64-2EC5BC4A30E6}" type="slidenum">
              <a:rPr lang="de-AT" smtClean="0"/>
              <a:t>‹Nr.›</a:t>
            </a:fld>
            <a:endParaRPr lang="de-AT"/>
          </a:p>
        </p:txBody>
      </p:sp>
    </p:spTree>
    <p:extLst>
      <p:ext uri="{BB962C8B-B14F-4D97-AF65-F5344CB8AC3E}">
        <p14:creationId xmlns:p14="http://schemas.microsoft.com/office/powerpoint/2010/main" val="242960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dirty="0"/>
          </a:p>
        </p:txBody>
      </p:sp>
      <p:sp>
        <p:nvSpPr>
          <p:cNvPr id="4" name="Slide Number Placeholder 3"/>
          <p:cNvSpPr>
            <a:spLocks noGrp="1"/>
          </p:cNvSpPr>
          <p:nvPr>
            <p:ph type="sldNum" sz="quarter" idx="10"/>
          </p:nvPr>
        </p:nvSpPr>
        <p:spPr/>
        <p:txBody>
          <a:bodyPr/>
          <a:lstStyle/>
          <a:p>
            <a:fld id="{5987D6DD-DFA2-43CB-AD64-2EC5BC4A30E6}" type="slidenum">
              <a:rPr lang="de-AT" smtClean="0"/>
              <a:t>1</a:t>
            </a:fld>
            <a:endParaRPr lang="de-AT" dirty="0"/>
          </a:p>
        </p:txBody>
      </p:sp>
    </p:spTree>
    <p:extLst>
      <p:ext uri="{BB962C8B-B14F-4D97-AF65-F5344CB8AC3E}">
        <p14:creationId xmlns:p14="http://schemas.microsoft.com/office/powerpoint/2010/main" val="34326893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_tradnl" dirty="0"/>
          </a:p>
        </p:txBody>
      </p:sp>
      <p:sp>
        <p:nvSpPr>
          <p:cNvPr id="4" name="Marcador de número de diapositiva 3"/>
          <p:cNvSpPr>
            <a:spLocks noGrp="1"/>
          </p:cNvSpPr>
          <p:nvPr>
            <p:ph type="sldNum" sz="quarter" idx="5"/>
          </p:nvPr>
        </p:nvSpPr>
        <p:spPr/>
        <p:txBody>
          <a:bodyPr/>
          <a:lstStyle/>
          <a:p>
            <a:fld id="{5987D6DD-DFA2-43CB-AD64-2EC5BC4A30E6}" type="slidenum">
              <a:rPr lang="de-AT" smtClean="0"/>
              <a:t>2</a:t>
            </a:fld>
            <a:endParaRPr lang="de-AT"/>
          </a:p>
        </p:txBody>
      </p:sp>
    </p:spTree>
    <p:extLst>
      <p:ext uri="{BB962C8B-B14F-4D97-AF65-F5344CB8AC3E}">
        <p14:creationId xmlns:p14="http://schemas.microsoft.com/office/powerpoint/2010/main" val="4124451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Marcador de número de diapositiva 3"/>
          <p:cNvSpPr>
            <a:spLocks noGrp="1"/>
          </p:cNvSpPr>
          <p:nvPr>
            <p:ph type="sldNum" sz="quarter" idx="5"/>
          </p:nvPr>
        </p:nvSpPr>
        <p:spPr/>
        <p:txBody>
          <a:bodyPr/>
          <a:lstStyle/>
          <a:p>
            <a:fld id="{5987D6DD-DFA2-43CB-AD64-2EC5BC4A30E6}" type="slidenum">
              <a:rPr lang="de-AT" smtClean="0"/>
              <a:t>3</a:t>
            </a:fld>
            <a:endParaRPr lang="de-AT"/>
          </a:p>
        </p:txBody>
      </p:sp>
    </p:spTree>
    <p:extLst>
      <p:ext uri="{BB962C8B-B14F-4D97-AF65-F5344CB8AC3E}">
        <p14:creationId xmlns:p14="http://schemas.microsoft.com/office/powerpoint/2010/main" val="29114230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a:p>
            <a:endParaRPr lang="es-ES" dirty="0"/>
          </a:p>
        </p:txBody>
      </p:sp>
      <p:sp>
        <p:nvSpPr>
          <p:cNvPr id="4" name="Marcador de número de diapositiva 3"/>
          <p:cNvSpPr>
            <a:spLocks noGrp="1"/>
          </p:cNvSpPr>
          <p:nvPr>
            <p:ph type="sldNum" sz="quarter" idx="5"/>
          </p:nvPr>
        </p:nvSpPr>
        <p:spPr/>
        <p:txBody>
          <a:bodyPr/>
          <a:lstStyle/>
          <a:p>
            <a:fld id="{5987D6DD-DFA2-43CB-AD64-2EC5BC4A30E6}" type="slidenum">
              <a:rPr lang="de-AT" smtClean="0"/>
              <a:t>4</a:t>
            </a:fld>
            <a:endParaRPr lang="de-AT"/>
          </a:p>
        </p:txBody>
      </p:sp>
    </p:spTree>
    <p:extLst>
      <p:ext uri="{BB962C8B-B14F-4D97-AF65-F5344CB8AC3E}">
        <p14:creationId xmlns:p14="http://schemas.microsoft.com/office/powerpoint/2010/main" val="30988101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_tradnl" dirty="0"/>
          </a:p>
        </p:txBody>
      </p:sp>
      <p:sp>
        <p:nvSpPr>
          <p:cNvPr id="4" name="Marcador de número de diapositiva 3"/>
          <p:cNvSpPr>
            <a:spLocks noGrp="1"/>
          </p:cNvSpPr>
          <p:nvPr>
            <p:ph type="sldNum" sz="quarter" idx="5"/>
          </p:nvPr>
        </p:nvSpPr>
        <p:spPr/>
        <p:txBody>
          <a:bodyPr/>
          <a:lstStyle/>
          <a:p>
            <a:fld id="{5987D6DD-DFA2-43CB-AD64-2EC5BC4A30E6}" type="slidenum">
              <a:rPr lang="de-AT" smtClean="0"/>
              <a:t>5</a:t>
            </a:fld>
            <a:endParaRPr lang="de-AT" dirty="0"/>
          </a:p>
        </p:txBody>
      </p:sp>
    </p:spTree>
    <p:extLst>
      <p:ext uri="{BB962C8B-B14F-4D97-AF65-F5344CB8AC3E}">
        <p14:creationId xmlns:p14="http://schemas.microsoft.com/office/powerpoint/2010/main" val="10430264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5987D6DD-DFA2-43CB-AD64-2EC5BC4A30E6}" type="slidenum">
              <a:rPr lang="de-AT" smtClean="0"/>
              <a:t>6</a:t>
            </a:fld>
            <a:endParaRPr lang="de-AT"/>
          </a:p>
        </p:txBody>
      </p:sp>
    </p:spTree>
    <p:extLst>
      <p:ext uri="{BB962C8B-B14F-4D97-AF65-F5344CB8AC3E}">
        <p14:creationId xmlns:p14="http://schemas.microsoft.com/office/powerpoint/2010/main" val="1054336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de-AT"/>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AT"/>
          </a:p>
        </p:txBody>
      </p:sp>
    </p:spTree>
    <p:extLst>
      <p:ext uri="{BB962C8B-B14F-4D97-AF65-F5344CB8AC3E}">
        <p14:creationId xmlns:p14="http://schemas.microsoft.com/office/powerpoint/2010/main" val="2569703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62B60E-6398-4BF2-99E0-4F6FEC37305F}"/>
              </a:ext>
            </a:extLst>
          </p:cNvPr>
          <p:cNvSpPr>
            <a:spLocks noGrp="1"/>
          </p:cNvSpPr>
          <p:nvPr>
            <p:ph type="title" hasCustomPrompt="1"/>
          </p:nvPr>
        </p:nvSpPr>
        <p:spPr/>
        <p:txBody>
          <a:bodyPr/>
          <a:lstStyle>
            <a:lvl1pPr>
              <a:defRPr/>
            </a:lvl1pPr>
          </a:lstStyle>
          <a:p>
            <a:r>
              <a:rPr lang="en-GB" noProof="0" dirty="0"/>
              <a:t>Click to edit Master title style</a:t>
            </a:r>
          </a:p>
        </p:txBody>
      </p:sp>
      <p:sp>
        <p:nvSpPr>
          <p:cNvPr id="4" name="Inhaltsplatzhalter 3">
            <a:extLst>
              <a:ext uri="{FF2B5EF4-FFF2-40B4-BE49-F238E27FC236}">
                <a16:creationId xmlns:a16="http://schemas.microsoft.com/office/drawing/2014/main" id="{0D392025-DA80-4A7B-8B7D-91AB9189518E}"/>
              </a:ext>
            </a:extLst>
          </p:cNvPr>
          <p:cNvSpPr>
            <a:spLocks noGrp="1"/>
          </p:cNvSpPr>
          <p:nvPr>
            <p:ph sz="quarter" idx="10" hasCustomPrompt="1"/>
          </p:nvPr>
        </p:nvSpPr>
        <p:spPr>
          <a:xfrm>
            <a:off x="490538" y="1989138"/>
            <a:ext cx="11218862" cy="3621087"/>
          </a:xfrm>
        </p:spPr>
        <p:txBody>
          <a:bodyPr/>
          <a:lstStyle>
            <a:lvl1pPr>
              <a:defRPr/>
            </a:lvl1pPr>
            <a:lvl2pPr>
              <a:defRPr/>
            </a:lvl2pPr>
            <a:lvl3pPr>
              <a:defRPr/>
            </a:lvl3pPr>
            <a:lvl4pPr>
              <a:defRPr/>
            </a:lvl4pPr>
            <a:lvl5pPr>
              <a:defRPr/>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p:txBody>
      </p:sp>
    </p:spTree>
    <p:extLst>
      <p:ext uri="{BB962C8B-B14F-4D97-AF65-F5344CB8AC3E}">
        <p14:creationId xmlns:p14="http://schemas.microsoft.com/office/powerpoint/2010/main" val="13199661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hyperlink" Target="http://www.ecml.at/companionvolumetoolbox"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hyperlink" Target="https://creativecommons.org/licenses/by-nc-sa/4.0/deed.fr" TargetMode="External"/><Relationship Id="rId5" Type="http://schemas.openxmlformats.org/officeDocument/2006/relationships/image" Target="../media/image2.png"/><Relationship Id="rId4" Type="http://schemas.openxmlformats.org/officeDocument/2006/relationships/image" Target="../media/image1.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0654" y="365125"/>
            <a:ext cx="11218126" cy="1325563"/>
          </a:xfrm>
          <a:prstGeom prst="rect">
            <a:avLst/>
          </a:prstGeom>
        </p:spPr>
        <p:txBody>
          <a:bodyPr vert="horz" lIns="91440" tIns="45720" rIns="91440" bIns="45720" rtlCol="0" anchor="ctr">
            <a:normAutofit/>
          </a:bodyPr>
          <a:lstStyle/>
          <a:p>
            <a:r>
              <a:rPr lang="en-US" dirty="0"/>
              <a:t>Cliquez pour modifier le style du titre principal</a:t>
            </a:r>
            <a:endParaRPr lang="de-AT" dirty="0"/>
          </a:p>
        </p:txBody>
      </p:sp>
      <p:sp>
        <p:nvSpPr>
          <p:cNvPr id="3" name="Text Placeholder 2"/>
          <p:cNvSpPr>
            <a:spLocks noGrp="1"/>
          </p:cNvSpPr>
          <p:nvPr>
            <p:ph type="body" idx="1"/>
          </p:nvPr>
        </p:nvSpPr>
        <p:spPr>
          <a:xfrm>
            <a:off x="490654" y="1825625"/>
            <a:ext cx="11218126" cy="4051068"/>
          </a:xfrm>
          <a:prstGeom prst="rect">
            <a:avLst/>
          </a:prstGeom>
        </p:spPr>
        <p:txBody>
          <a:bodyPr vert="horz" lIns="91440" tIns="45720" rIns="91440" bIns="45720" rtlCol="0">
            <a:normAutofit/>
          </a:bodyPr>
          <a:lstStyle/>
          <a:p>
            <a:pPr lvl="0"/>
            <a:r>
              <a:rPr lang="en-US" dirty="0"/>
              <a:t>Cliquez pour modifier les styles de texte du Master</a:t>
            </a:r>
          </a:p>
          <a:p>
            <a:pPr lvl="1"/>
            <a:r>
              <a:rPr lang="en-US" dirty="0"/>
              <a:t>Deuxième niveau</a:t>
            </a:r>
          </a:p>
          <a:p>
            <a:pPr lvl="2"/>
            <a:r>
              <a:rPr lang="en-US" dirty="0"/>
              <a:t>Troisième niveau</a:t>
            </a:r>
          </a:p>
          <a:p>
            <a:pPr lvl="3"/>
            <a:r>
              <a:rPr lang="en-US" dirty="0"/>
              <a:t>Quatrième niveau</a:t>
            </a:r>
          </a:p>
          <a:p>
            <a:pPr lvl="4"/>
            <a:r>
              <a:rPr lang="en-US" dirty="0"/>
              <a:t>Cinquième niveau</a:t>
            </a:r>
            <a:endParaRPr lang="de-AT" dirty="0"/>
          </a:p>
        </p:txBody>
      </p:sp>
      <p:pic>
        <p:nvPicPr>
          <p:cNvPr id="11" name="Grafik 10">
            <a:extLst>
              <a:ext uri="{FF2B5EF4-FFF2-40B4-BE49-F238E27FC236}">
                <a16:creationId xmlns:a16="http://schemas.microsoft.com/office/drawing/2014/main" id="{DBAB29A3-DCA0-4EEA-A9E6-94DBE5696A3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344818" y="166535"/>
            <a:ext cx="1742101" cy="1131324"/>
          </a:xfrm>
          <a:prstGeom prst="rect">
            <a:avLst/>
          </a:prstGeom>
        </p:spPr>
      </p:pic>
      <p:pic>
        <p:nvPicPr>
          <p:cNvPr id="8" name="Picture 5">
            <a:extLst>
              <a:ext uri="{FF2B5EF4-FFF2-40B4-BE49-F238E27FC236}">
                <a16:creationId xmlns:a16="http://schemas.microsoft.com/office/drawing/2014/main" id="{64FB2613-932D-4549-928F-F87BACB6578C}"/>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750333" y="5966902"/>
            <a:ext cx="1958447" cy="668161"/>
          </a:xfrm>
          <a:prstGeom prst="rect">
            <a:avLst/>
          </a:prstGeom>
        </p:spPr>
      </p:pic>
      <p:pic>
        <p:nvPicPr>
          <p:cNvPr id="12" name="Grafik 10">
            <a:extLst>
              <a:ext uri="{FF2B5EF4-FFF2-40B4-BE49-F238E27FC236}">
                <a16:creationId xmlns:a16="http://schemas.microsoft.com/office/drawing/2014/main" id="{35308B41-745F-4FA4-B3D1-6D8D922C6EB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90654" y="6007208"/>
            <a:ext cx="1026915" cy="666881"/>
          </a:xfrm>
          <a:prstGeom prst="rect">
            <a:avLst/>
          </a:prstGeom>
        </p:spPr>
      </p:pic>
      <p:sp>
        <p:nvSpPr>
          <p:cNvPr id="13" name="Rectangle 3">
            <a:extLst>
              <a:ext uri="{FF2B5EF4-FFF2-40B4-BE49-F238E27FC236}">
                <a16:creationId xmlns:a16="http://schemas.microsoft.com/office/drawing/2014/main" id="{C5B3B640-DCB9-41F5-8561-BF1503F4077C}"/>
              </a:ext>
            </a:extLst>
          </p:cNvPr>
          <p:cNvSpPr>
            <a:spLocks noChangeArrowheads="1"/>
          </p:cNvSpPr>
          <p:nvPr userDrawn="1"/>
        </p:nvSpPr>
        <p:spPr bwMode="auto">
          <a:xfrm>
            <a:off x="1517569" y="6057982"/>
            <a:ext cx="626134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900" b="0" i="0" u="none" strike="noStrike" kern="1200" cap="none" spc="0" normalizeH="0" baseline="0" noProof="0" dirty="0">
                <a:ln>
                  <a:noFill/>
                </a:ln>
                <a:solidFill>
                  <a:srgbClr val="464646"/>
                </a:solidFill>
                <a:effectLst/>
                <a:uLnTx/>
                <a:uFillTx/>
                <a:latin typeface="Calibri" panose="020F0502020204030204" pitchFamily="34" charset="0"/>
                <a:ea typeface="Arial" panose="020B0604020202020204" pitchFamily="34" charset="0"/>
                <a:cs typeface="Calibri" panose="020F0502020204030204" pitchFamily="34" charset="0"/>
              </a:rPr>
              <a:t>© 2023. </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Cette œuvre est soumise à la licence internationale </a:t>
            </a:r>
            <a:r>
              <a:rPr kumimoji="0" lang="fr-FR" sz="900" b="0" i="0" u="sng" strike="noStrike" kern="1200" cap="none" spc="0" normalizeH="0" baseline="0" noProof="0" dirty="0">
                <a:ln>
                  <a:noFill/>
                </a:ln>
                <a:solidFill>
                  <a:srgbClr val="0563C1"/>
                </a:solidFill>
                <a:effectLst/>
                <a:uLnTx/>
                <a:uFillTx/>
                <a:latin typeface="Calibri" panose="020F0502020204030204" pitchFamily="34" charset="0"/>
                <a:ea typeface="Times New Roman" panose="02020603050405020304" pitchFamily="18" charset="0"/>
                <a:cs typeface="Times New Roman" panose="02020603050405020304" pitchFamily="18" charset="0"/>
                <a:hlinkClick r:id="rId6"/>
              </a:rPr>
              <a:t>Attribution – Pas d’Utilisation Commerciale – Partage dans les Mêmes Conditions 4.0 International Creative Commons CC BY-NC-SA 4.0).</a:t>
            </a:r>
            <a:r>
              <a:rPr kumimoji="0" lang="fr-FR" sz="900" b="0" i="0" u="sng" strike="noStrike" kern="1200" cap="none" spc="0" normalizeH="0" baseline="0" noProof="0" dirty="0">
                <a:ln>
                  <a:noFill/>
                </a:ln>
                <a:solidFill>
                  <a:srgbClr val="0563C1"/>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Attribution : Activité originale provenant de</a:t>
            </a:r>
            <a:endParaRPr kumimoji="0" lang="de-DE"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Fischer Johann (</a:t>
            </a:r>
            <a:r>
              <a:rPr kumimoji="0" lang="fr-FR" sz="900" b="0" i="1"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et al.</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 </a:t>
            </a:r>
            <a:r>
              <a:rPr kumimoji="0" lang="fr-FR" sz="900" b="0" i="1"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Boîte à outils pour la mise en œuvre du Volume complémentaire du CECR</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 Conseil de l'Europe (Centre européen pour les langues vivantes), 2023, </a:t>
            </a:r>
            <a:r>
              <a:rPr kumimoji="0" lang="fr-FR" sz="900" b="0" i="0" u="sng" strike="noStrike" kern="1200" cap="none" spc="0" normalizeH="0" baseline="0" noProof="0" dirty="0">
                <a:ln>
                  <a:noFill/>
                </a:ln>
                <a:solidFill>
                  <a:srgbClr val="0563C1"/>
                </a:solidFill>
                <a:effectLst/>
                <a:uLnTx/>
                <a:uFillTx/>
                <a:latin typeface="Calibri" panose="020F0502020204030204" pitchFamily="34" charset="0"/>
                <a:ea typeface="Times New Roman" panose="02020603050405020304" pitchFamily="18" charset="0"/>
                <a:cs typeface="Times New Roman" panose="02020603050405020304" pitchFamily="18" charset="0"/>
                <a:hlinkClick r:id="rId7"/>
              </a:rPr>
              <a:t>www.ecml.at/companionvolumetoolbox</a:t>
            </a:r>
            <a:r>
              <a:rPr kumimoji="0" lang="en-GB" altLang="en-US" sz="900" b="0" i="0" u="none" strike="noStrike" kern="1200" cap="none" spc="0" normalizeH="0" baseline="0" noProof="0" dirty="0">
                <a:ln>
                  <a:noFill/>
                </a:ln>
                <a:solidFill>
                  <a:prstClr val="black"/>
                </a:solidFill>
                <a:effectLst/>
                <a:uLnTx/>
                <a:uFillTx/>
                <a:latin typeface="Calibri" panose="020F0502020204030204" pitchFamily="34" charset="0"/>
                <a:ea typeface="Arial" panose="020B0604020202020204" pitchFamily="34" charset="0"/>
                <a:cs typeface="Calibri" panose="020F0502020204030204" pitchFamily="34" charset="0"/>
              </a:rPr>
              <a:t>.</a:t>
            </a:r>
            <a:r>
              <a:rPr kumimoji="0" lang="en-US" altLang="en-US" sz="900" b="0" i="0"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45032527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notesSlide" Target="../notesSlides/notesSlide4.xml"/><Relationship Id="rId7" Type="http://schemas.openxmlformats.org/officeDocument/2006/relationships/diagramColors" Target="../diagrams/colors3.xml"/><Relationship Id="rId2" Type="http://schemas.openxmlformats.org/officeDocument/2006/relationships/slideLayout" Target="../slideLayouts/slideLayout2.xml"/><Relationship Id="rId1" Type="http://schemas.openxmlformats.org/officeDocument/2006/relationships/tags" Target="../tags/tag1.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rudn.tlcjournal.org/archive/2(3)/2(3)-01.pdf" TargetMode="External"/><Relationship Id="rId3" Type="http://schemas.openxmlformats.org/officeDocument/2006/relationships/hyperlink" Target="https://rm.coe.int/CoERMPublicCommonSearchServices/DisplayDCTMContent?documentId=09000016802fc3ab" TargetMode="External"/><Relationship Id="rId7" Type="http://schemas.openxmlformats.org/officeDocument/2006/relationships/hyperlink" Target="https://rm.coe.int/CoERMPublicCommonSearchServices/DisplayDCTMContent?documentId=09000016804595e7"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www.coe.int/fr/web/portfolio" TargetMode="External"/><Relationship Id="rId5" Type="http://schemas.openxmlformats.org/officeDocument/2006/relationships/hyperlink" Target="https://rm.coe.int/l-education-plurilingue-et-interculturelle-comme-projet-ce-texte-a-ete/16805a21a0" TargetMode="External"/><Relationship Id="rId4" Type="http://schemas.openxmlformats.org/officeDocument/2006/relationships/hyperlink" Target="https://rm.coe.int/CoERMPublicCommonSearchServices/DisplayDCTMContent?documentId=09000016806ae64a" TargetMode="External"/><Relationship Id="rId9" Type="http://schemas.openxmlformats.org/officeDocument/2006/relationships/hyperlink" Target="https://www.refworld.org/docid/476258d32.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8461" y="2953169"/>
            <a:ext cx="10284182" cy="1977676"/>
          </a:xfrm>
        </p:spPr>
        <p:txBody>
          <a:bodyPr>
            <a:normAutofit fontScale="90000"/>
          </a:bodyPr>
          <a:lstStyle/>
          <a:p>
            <a:r>
              <a:rPr lang="fr-FR" b="1" dirty="0">
                <a:solidFill>
                  <a:schemeClr val="accent5">
                    <a:lumMod val="50000"/>
                  </a:schemeClr>
                </a:solidFill>
              </a:rPr>
              <a:t>La compétence plurilingue dans </a:t>
            </a:r>
            <a:br>
              <a:rPr lang="fr-FR" b="1" dirty="0">
                <a:solidFill>
                  <a:schemeClr val="accent5">
                    <a:lumMod val="50000"/>
                  </a:schemeClr>
                </a:solidFill>
              </a:rPr>
            </a:br>
            <a:r>
              <a:rPr lang="fr-FR" b="1" dirty="0">
                <a:solidFill>
                  <a:schemeClr val="accent5">
                    <a:lumMod val="50000"/>
                  </a:schemeClr>
                </a:solidFill>
              </a:rPr>
              <a:t>le </a:t>
            </a:r>
            <a:r>
              <a:rPr lang="fr-FR" b="1" i="1" dirty="0">
                <a:solidFill>
                  <a:schemeClr val="accent5">
                    <a:lumMod val="50000"/>
                  </a:schemeClr>
                </a:solidFill>
              </a:rPr>
              <a:t>Volume complémentaire </a:t>
            </a:r>
            <a:r>
              <a:rPr lang="fr-FR" b="1" dirty="0">
                <a:solidFill>
                  <a:schemeClr val="accent5">
                    <a:lumMod val="50000"/>
                  </a:schemeClr>
                </a:solidFill>
              </a:rPr>
              <a:t>du </a:t>
            </a:r>
            <a:br>
              <a:rPr lang="fr-FR" b="1" dirty="0">
                <a:solidFill>
                  <a:schemeClr val="accent5">
                    <a:lumMod val="50000"/>
                  </a:schemeClr>
                </a:solidFill>
              </a:rPr>
            </a:br>
            <a:r>
              <a:rPr lang="fr-FR" b="1" dirty="0">
                <a:solidFill>
                  <a:schemeClr val="accent5">
                    <a:lumMod val="50000"/>
                  </a:schemeClr>
                </a:solidFill>
              </a:rPr>
              <a:t>Cadre Européen Commun de Référence pour les Langues : </a:t>
            </a:r>
            <a:br>
              <a:rPr lang="fr-FR" b="1" dirty="0">
                <a:solidFill>
                  <a:schemeClr val="accent5">
                    <a:lumMod val="50000"/>
                  </a:schemeClr>
                </a:solidFill>
              </a:rPr>
            </a:br>
            <a:r>
              <a:rPr lang="fr-FR" b="1" dirty="0">
                <a:solidFill>
                  <a:schemeClr val="accent5">
                    <a:lumMod val="50000"/>
                  </a:schemeClr>
                </a:solidFill>
              </a:rPr>
              <a:t>Exploiter un répertoire plurilingue</a:t>
            </a:r>
          </a:p>
        </p:txBody>
      </p:sp>
      <p:sp>
        <p:nvSpPr>
          <p:cNvPr id="4" name="TextBox 3"/>
          <p:cNvSpPr txBox="1"/>
          <p:nvPr/>
        </p:nvSpPr>
        <p:spPr>
          <a:xfrm>
            <a:off x="383818" y="102686"/>
            <a:ext cx="11994292" cy="646331"/>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200" dirty="0">
                <a:solidFill>
                  <a:srgbClr val="69C509"/>
                </a:solidFill>
              </a:rPr>
              <a:t>CEFR Companion Volume implementation toolbox                                                                                                                            </a:t>
            </a:r>
          </a:p>
          <a:p>
            <a:r>
              <a:rPr lang="fr-FR" sz="1200" dirty="0">
                <a:solidFill>
                  <a:srgbClr val="1F4E79"/>
                </a:solidFill>
              </a:rPr>
              <a:t>Implémentation du Volume complémentaire du CECR - Boîte d'outils</a:t>
            </a:r>
          </a:p>
          <a:p>
            <a:r>
              <a:rPr lang="en-GB" sz="1200" b="1" dirty="0">
                <a:solidFill>
                  <a:srgbClr val="69C509"/>
                </a:solidFill>
              </a:rPr>
              <a:t>    </a:t>
            </a:r>
          </a:p>
        </p:txBody>
      </p:sp>
    </p:spTree>
    <p:extLst>
      <p:ext uri="{BB962C8B-B14F-4D97-AF65-F5344CB8AC3E}">
        <p14:creationId xmlns:p14="http://schemas.microsoft.com/office/powerpoint/2010/main" val="968994949"/>
      </p:ext>
    </p:extLst>
  </p:cSld>
  <p:clrMapOvr>
    <a:masterClrMapping/>
  </p:clrMapOvr>
  <mc:AlternateContent xmlns:mc="http://schemas.openxmlformats.org/markup-compatibility/2006" xmlns:p14="http://schemas.microsoft.com/office/powerpoint/2010/main">
    <mc:Choice Requires="p14">
      <p:transition spd="slow" p14:dur="2000" advTm="13952"/>
    </mc:Choice>
    <mc:Fallback xmlns="">
      <p:transition spd="slow" advTm="13952"/>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5162EB-9D2C-B247-8767-6A5BCF90B742}"/>
              </a:ext>
            </a:extLst>
          </p:cNvPr>
          <p:cNvSpPr>
            <a:spLocks noGrp="1"/>
          </p:cNvSpPr>
          <p:nvPr>
            <p:ph type="title"/>
          </p:nvPr>
        </p:nvSpPr>
        <p:spPr>
          <a:xfrm>
            <a:off x="481380" y="632162"/>
            <a:ext cx="11218126" cy="1325563"/>
          </a:xfrm>
        </p:spPr>
        <p:txBody>
          <a:bodyPr/>
          <a:lstStyle/>
          <a:p>
            <a:r>
              <a:rPr lang="fr-FR" sz="2500" b="1" dirty="0">
                <a:solidFill>
                  <a:srgbClr val="002060"/>
                </a:solidFill>
              </a:rPr>
              <a:t>Exploiter un répertoire plurilingue : le construit de la compétence plurilingue</a:t>
            </a:r>
          </a:p>
        </p:txBody>
      </p:sp>
      <p:sp>
        <p:nvSpPr>
          <p:cNvPr id="3" name="Marcador de contenido 2">
            <a:extLst>
              <a:ext uri="{FF2B5EF4-FFF2-40B4-BE49-F238E27FC236}">
                <a16:creationId xmlns:a16="http://schemas.microsoft.com/office/drawing/2014/main" id="{0B37FBF9-91C0-114B-A677-0E85C5DEDCA3}"/>
              </a:ext>
            </a:extLst>
          </p:cNvPr>
          <p:cNvSpPr>
            <a:spLocks noGrp="1"/>
          </p:cNvSpPr>
          <p:nvPr>
            <p:ph sz="quarter" idx="10"/>
          </p:nvPr>
        </p:nvSpPr>
        <p:spPr>
          <a:xfrm>
            <a:off x="480644" y="2270809"/>
            <a:ext cx="11218862" cy="3955029"/>
          </a:xfrm>
        </p:spPr>
        <p:txBody>
          <a:bodyPr>
            <a:normAutofit/>
          </a:bodyPr>
          <a:lstStyle/>
          <a:p>
            <a:pPr marL="0" lvl="0" indent="0">
              <a:spcAft>
                <a:spcPts val="1200"/>
              </a:spcAft>
              <a:buNone/>
            </a:pPr>
            <a:endParaRPr lang="es-ES_tradnl" sz="2500" b="1" dirty="0">
              <a:solidFill>
                <a:srgbClr val="002060"/>
              </a:solidFill>
              <a:latin typeface="Calibri Light" panose="020F0302020204030204"/>
            </a:endParaRPr>
          </a:p>
          <a:p>
            <a:pPr marL="0" lvl="0" indent="0">
              <a:spcAft>
                <a:spcPts val="1200"/>
              </a:spcAft>
              <a:buNone/>
            </a:pPr>
            <a:endParaRPr lang="es-ES_tradnl" sz="2500" b="1" dirty="0">
              <a:solidFill>
                <a:srgbClr val="002060"/>
              </a:solidFill>
              <a:latin typeface="Calibri Light" panose="020F0302020204030204"/>
            </a:endParaRPr>
          </a:p>
          <a:p>
            <a:pPr marL="0" lvl="0" indent="0">
              <a:lnSpc>
                <a:spcPct val="100000"/>
              </a:lnSpc>
              <a:spcBef>
                <a:spcPts val="0"/>
              </a:spcBef>
              <a:buNone/>
            </a:pPr>
            <a:endParaRPr lang="en-GB" sz="1800" dirty="0">
              <a:solidFill>
                <a:srgbClr val="4472C4">
                  <a:lumMod val="50000"/>
                </a:srgbClr>
              </a:solidFill>
              <a:latin typeface="Calibri Light" panose="020F0302020204030204"/>
            </a:endParaRPr>
          </a:p>
          <a:p>
            <a:pPr marL="0" lvl="0" indent="0">
              <a:lnSpc>
                <a:spcPct val="100000"/>
              </a:lnSpc>
              <a:spcBef>
                <a:spcPts val="0"/>
              </a:spcBef>
              <a:buNone/>
            </a:pPr>
            <a:endParaRPr lang="en-GB" sz="1800" dirty="0">
              <a:solidFill>
                <a:srgbClr val="4472C4">
                  <a:lumMod val="50000"/>
                </a:srgbClr>
              </a:solidFill>
              <a:latin typeface="Calibri Light" panose="020F0302020204030204"/>
            </a:endParaRPr>
          </a:p>
          <a:p>
            <a:pPr marL="0" lvl="0" indent="0">
              <a:lnSpc>
                <a:spcPct val="100000"/>
              </a:lnSpc>
              <a:spcBef>
                <a:spcPts val="0"/>
              </a:spcBef>
              <a:buNone/>
            </a:pPr>
            <a:r>
              <a:rPr lang="fr-FR" sz="1800" dirty="0">
                <a:solidFill>
                  <a:srgbClr val="4472C4">
                    <a:lumMod val="50000"/>
                  </a:srgbClr>
                </a:solidFill>
                <a:latin typeface="Calibri Light" panose="020F0302020204030204"/>
              </a:rPr>
              <a:t>Être plurilingue signifie s’être créé une compétence d’utilisation de plus d’une variété linguistique, à des degrés de maîtrise non nécessairement identiques et pour des utilisations diverses. (</a:t>
            </a:r>
            <a:r>
              <a:rPr lang="fr-FR" sz="1800" dirty="0" err="1">
                <a:solidFill>
                  <a:srgbClr val="4472C4">
                    <a:lumMod val="50000"/>
                  </a:srgbClr>
                </a:solidFill>
                <a:latin typeface="Calibri Light" panose="020F0302020204030204"/>
              </a:rPr>
              <a:t>Beacco</a:t>
            </a:r>
            <a:r>
              <a:rPr lang="fr-FR" sz="1800" dirty="0">
                <a:solidFill>
                  <a:srgbClr val="4472C4">
                    <a:lumMod val="50000"/>
                  </a:srgbClr>
                </a:solidFill>
                <a:latin typeface="Calibri Light" panose="020F0302020204030204"/>
              </a:rPr>
              <a:t>, 2007)</a:t>
            </a:r>
          </a:p>
          <a:p>
            <a:pPr marL="0" lvl="0" indent="0">
              <a:lnSpc>
                <a:spcPct val="100000"/>
              </a:lnSpc>
              <a:spcBef>
                <a:spcPts val="0"/>
              </a:spcBef>
              <a:buNone/>
            </a:pPr>
            <a:endParaRPr lang="en-US" sz="1800" dirty="0">
              <a:solidFill>
                <a:srgbClr val="4472C4">
                  <a:lumMod val="50000"/>
                </a:srgbClr>
              </a:solidFill>
              <a:latin typeface="Calibri Light" panose="020F0302020204030204"/>
            </a:endParaRPr>
          </a:p>
          <a:p>
            <a:pPr marL="0" indent="0">
              <a:buNone/>
            </a:pPr>
            <a:endParaRPr lang="es-ES_tradnl" dirty="0">
              <a:solidFill>
                <a:srgbClr val="1F4E79"/>
              </a:solidFill>
            </a:endParaRPr>
          </a:p>
        </p:txBody>
      </p:sp>
      <p:sp>
        <p:nvSpPr>
          <p:cNvPr id="5" name="Rectángulo redondeado 4">
            <a:extLst>
              <a:ext uri="{FF2B5EF4-FFF2-40B4-BE49-F238E27FC236}">
                <a16:creationId xmlns:a16="http://schemas.microsoft.com/office/drawing/2014/main" id="{52A87965-BC98-D34D-A591-490D6F4AAECF}"/>
              </a:ext>
            </a:extLst>
          </p:cNvPr>
          <p:cNvSpPr/>
          <p:nvPr/>
        </p:nvSpPr>
        <p:spPr>
          <a:xfrm>
            <a:off x="482116" y="1690688"/>
            <a:ext cx="11218126" cy="1738311"/>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1200"/>
              </a:spcAft>
            </a:pPr>
            <a:r>
              <a:rPr lang="fr-FR" dirty="0">
                <a:solidFill>
                  <a:srgbClr val="4472C4">
                    <a:lumMod val="50000"/>
                  </a:srgbClr>
                </a:solidFill>
                <a:latin typeface="Calibri Light" panose="020F0302020204030204"/>
              </a:rPr>
              <a:t>La compétence plurilingue et pluriculturelle fait référence à la capacité d’utiliser notre connaissance d’autres langues à des fins de communication et de prendre part à une interaction interculturelle, lorsqu’une personne, considérée comme un acteur social, manifeste une maîtrise, à des degrés divers, de plusieurs langues et une expérience de plusieurs cultures. </a:t>
            </a:r>
            <a:r>
              <a:rPr lang="en-GB" sz="1800" dirty="0">
                <a:solidFill>
                  <a:srgbClr val="4472C4">
                    <a:lumMod val="50000"/>
                  </a:srgbClr>
                </a:solidFill>
                <a:latin typeface="Calibri Light" panose="020F0302020204030204"/>
              </a:rPr>
              <a:t>(</a:t>
            </a:r>
            <a:r>
              <a:rPr lang="en-GB" sz="1800" dirty="0" err="1">
                <a:solidFill>
                  <a:srgbClr val="4472C4">
                    <a:lumMod val="50000"/>
                  </a:srgbClr>
                </a:solidFill>
                <a:latin typeface="Calibri Light" panose="020F0302020204030204"/>
              </a:rPr>
              <a:t>Coste</a:t>
            </a:r>
            <a:r>
              <a:rPr lang="en-GB" sz="1800" dirty="0">
                <a:solidFill>
                  <a:srgbClr val="4472C4">
                    <a:lumMod val="50000"/>
                  </a:srgbClr>
                </a:solidFill>
                <a:latin typeface="Calibri Light" panose="020F0302020204030204"/>
              </a:rPr>
              <a:t>, Moore &amp; Zarate, 2019) </a:t>
            </a:r>
          </a:p>
        </p:txBody>
      </p:sp>
    </p:spTree>
    <p:extLst>
      <p:ext uri="{BB962C8B-B14F-4D97-AF65-F5344CB8AC3E}">
        <p14:creationId xmlns:p14="http://schemas.microsoft.com/office/powerpoint/2010/main" val="1684016333"/>
      </p:ext>
    </p:extLst>
  </p:cSld>
  <p:clrMapOvr>
    <a:masterClrMapping/>
  </p:clrMapOvr>
  <mc:AlternateContent xmlns:mc="http://schemas.openxmlformats.org/markup-compatibility/2006" xmlns:p14="http://schemas.microsoft.com/office/powerpoint/2010/main">
    <mc:Choice Requires="p14">
      <p:transition spd="slow" p14:dur="2000" advTm="123082"/>
    </mc:Choice>
    <mc:Fallback xmlns:a16="http://schemas.microsoft.com/office/drawing/2014/main" xmlns="">
      <p:transition spd="slow" advTm="123082"/>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EAD8678D-5B75-3C42-A633-17B114CC5873}"/>
              </a:ext>
            </a:extLst>
          </p:cNvPr>
          <p:cNvGraphicFramePr>
            <a:graphicFrameLocks/>
          </p:cNvGraphicFramePr>
          <p:nvPr>
            <p:extLst>
              <p:ext uri="{D42A27DB-BD31-4B8C-83A1-F6EECF244321}">
                <p14:modId xmlns:p14="http://schemas.microsoft.com/office/powerpoint/2010/main" val="2925386149"/>
              </p:ext>
            </p:extLst>
          </p:nvPr>
        </p:nvGraphicFramePr>
        <p:xfrm>
          <a:off x="490538" y="1989139"/>
          <a:ext cx="7335650" cy="27657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9" name="Diagrama 8">
            <a:extLst>
              <a:ext uri="{FF2B5EF4-FFF2-40B4-BE49-F238E27FC236}">
                <a16:creationId xmlns:a16="http://schemas.microsoft.com/office/drawing/2014/main" id="{D3E9B6E6-52C2-4D46-A455-98ADAED3F421}"/>
              </a:ext>
            </a:extLst>
          </p:cNvPr>
          <p:cNvGraphicFramePr/>
          <p:nvPr>
            <p:extLst>
              <p:ext uri="{D42A27DB-BD31-4B8C-83A1-F6EECF244321}">
                <p14:modId xmlns:p14="http://schemas.microsoft.com/office/powerpoint/2010/main" val="947684240"/>
              </p:ext>
            </p:extLst>
          </p:nvPr>
        </p:nvGraphicFramePr>
        <p:xfrm>
          <a:off x="5524635" y="321388"/>
          <a:ext cx="5794188" cy="454779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7" name="Flecha: circular 6">
            <a:extLst>
              <a:ext uri="{FF2B5EF4-FFF2-40B4-BE49-F238E27FC236}">
                <a16:creationId xmlns:a16="http://schemas.microsoft.com/office/drawing/2014/main" id="{3BCE8DC5-0419-4C8B-8853-4242A5989DF2}"/>
              </a:ext>
            </a:extLst>
          </p:cNvPr>
          <p:cNvSpPr/>
          <p:nvPr/>
        </p:nvSpPr>
        <p:spPr>
          <a:xfrm rot="3460490">
            <a:off x="7715829" y="3016480"/>
            <a:ext cx="2195820" cy="2177491"/>
          </a:xfrm>
          <a:prstGeom prst="circularArrow">
            <a:avLst>
              <a:gd name="adj1" fmla="val 10980"/>
              <a:gd name="adj2" fmla="val 1142322"/>
              <a:gd name="adj3" fmla="val 4500000"/>
              <a:gd name="adj4" fmla="val 10800000"/>
              <a:gd name="adj5" fmla="val 125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grpSp>
        <p:nvGrpSpPr>
          <p:cNvPr id="8" name="Grupo 7">
            <a:extLst>
              <a:ext uri="{FF2B5EF4-FFF2-40B4-BE49-F238E27FC236}">
                <a16:creationId xmlns:a16="http://schemas.microsoft.com/office/drawing/2014/main" id="{205C5377-BB52-4FF8-8BF6-07F7AE6CA50A}"/>
              </a:ext>
            </a:extLst>
          </p:cNvPr>
          <p:cNvGrpSpPr/>
          <p:nvPr/>
        </p:nvGrpSpPr>
        <p:grpSpPr>
          <a:xfrm>
            <a:off x="6698456" y="4565161"/>
            <a:ext cx="1216370" cy="608039"/>
            <a:chOff x="2473436" y="3298855"/>
            <a:chExt cx="1216370" cy="608039"/>
          </a:xfrm>
        </p:grpSpPr>
        <p:sp>
          <p:nvSpPr>
            <p:cNvPr id="10" name="Rectángulo 9">
              <a:extLst>
                <a:ext uri="{FF2B5EF4-FFF2-40B4-BE49-F238E27FC236}">
                  <a16:creationId xmlns:a16="http://schemas.microsoft.com/office/drawing/2014/main" id="{528F0975-88B0-457D-9A00-81992D7776C7}"/>
                </a:ext>
              </a:extLst>
            </p:cNvPr>
            <p:cNvSpPr/>
            <p:nvPr/>
          </p:nvSpPr>
          <p:spPr>
            <a:xfrm>
              <a:off x="2473436" y="3298855"/>
              <a:ext cx="1216370" cy="608039"/>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n-GB"/>
            </a:p>
          </p:txBody>
        </p:sp>
        <p:sp>
          <p:nvSpPr>
            <p:cNvPr id="11" name="CuadroTexto 10">
              <a:extLst>
                <a:ext uri="{FF2B5EF4-FFF2-40B4-BE49-F238E27FC236}">
                  <a16:creationId xmlns:a16="http://schemas.microsoft.com/office/drawing/2014/main" id="{370540F3-B486-45E3-BC97-90FDF6541A80}"/>
                </a:ext>
              </a:extLst>
            </p:cNvPr>
            <p:cNvSpPr txBox="1"/>
            <p:nvPr/>
          </p:nvSpPr>
          <p:spPr>
            <a:xfrm>
              <a:off x="2473436" y="3298855"/>
              <a:ext cx="1216370" cy="608039"/>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dirty="0"/>
                <a:t>E</a:t>
              </a:r>
              <a:r>
                <a:rPr lang="fr-FR" sz="1400" kern="1200" dirty="0"/>
                <a:t>ncourager le plurilinguisme en étant plurilingue</a:t>
              </a:r>
            </a:p>
          </p:txBody>
        </p:sp>
      </p:grpSp>
    </p:spTree>
    <p:extLst>
      <p:ext uri="{BB962C8B-B14F-4D97-AF65-F5344CB8AC3E}">
        <p14:creationId xmlns:p14="http://schemas.microsoft.com/office/powerpoint/2010/main" val="4001615970"/>
      </p:ext>
    </p:extLst>
  </p:cSld>
  <p:clrMapOvr>
    <a:masterClrMapping/>
  </p:clrMapOvr>
  <mc:AlternateContent xmlns:mc="http://schemas.openxmlformats.org/markup-compatibility/2006" xmlns:p14="http://schemas.microsoft.com/office/powerpoint/2010/main">
    <mc:Choice Requires="p14">
      <p:transition spd="slow" p14:dur="2000" advTm="71872"/>
    </mc:Choice>
    <mc:Fallback xmlns:dgm="http://schemas.openxmlformats.org/drawingml/2006/diagram" xmlns:a16="http://schemas.microsoft.com/office/drawing/2014/main" xmlns="">
      <p:transition spd="slow" advTm="71872"/>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a:extLst>
              <a:ext uri="{FF2B5EF4-FFF2-40B4-BE49-F238E27FC236}">
                <a16:creationId xmlns:a16="http://schemas.microsoft.com/office/drawing/2014/main" id="{A7231FF7-1E3C-B148-8BB5-01DA52EFD8EF}"/>
              </a:ext>
            </a:extLst>
          </p:cNvPr>
          <p:cNvGraphicFramePr/>
          <p:nvPr>
            <p:extLst>
              <p:ext uri="{D42A27DB-BD31-4B8C-83A1-F6EECF244321}">
                <p14:modId xmlns:p14="http://schemas.microsoft.com/office/powerpoint/2010/main" val="1556874273"/>
              </p:ext>
            </p:extLst>
          </p:nvPr>
        </p:nvGraphicFramePr>
        <p:xfrm>
          <a:off x="1" y="226685"/>
          <a:ext cx="11787188" cy="535972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CuadroTexto 1">
            <a:extLst>
              <a:ext uri="{FF2B5EF4-FFF2-40B4-BE49-F238E27FC236}">
                <a16:creationId xmlns:a16="http://schemas.microsoft.com/office/drawing/2014/main" id="{8EA15CED-B833-4890-A428-D5AE23C4F5DC}"/>
              </a:ext>
            </a:extLst>
          </p:cNvPr>
          <p:cNvSpPr txBox="1"/>
          <p:nvPr/>
        </p:nvSpPr>
        <p:spPr>
          <a:xfrm>
            <a:off x="2969900" y="1647105"/>
            <a:ext cx="5847390" cy="646331"/>
          </a:xfrm>
          <a:prstGeom prst="rect">
            <a:avLst/>
          </a:prstGeom>
          <a:noFill/>
        </p:spPr>
        <p:txBody>
          <a:bodyPr wrap="square" rtlCol="0">
            <a:spAutoFit/>
          </a:bodyPr>
          <a:lstStyle/>
          <a:p>
            <a:r>
              <a:rPr lang="fr-FR" sz="1200" b="0" i="1" u="none" strike="noStrike" baseline="0" dirty="0">
                <a:solidFill>
                  <a:schemeClr val="accent1">
                    <a:lumMod val="50000"/>
                  </a:schemeClr>
                </a:solidFill>
              </a:rPr>
              <a:t>C1 : </a:t>
            </a:r>
            <a:r>
              <a:rPr lang="fr-FR" sz="1200" i="1" dirty="0">
                <a:solidFill>
                  <a:schemeClr val="accent1">
                    <a:lumMod val="50000"/>
                  </a:schemeClr>
                </a:solidFill>
              </a:rPr>
              <a:t>Peut participer efficacement à une conversation se déroulant en deux langues ou plus en exploitant son répertoire plurilingue, s’adapter aux changements de langues et se préoccuper des besoins et des compétences linguistiques des interlocuteurs.</a:t>
            </a:r>
          </a:p>
        </p:txBody>
      </p:sp>
      <p:sp>
        <p:nvSpPr>
          <p:cNvPr id="5" name="CuadroTexto 4">
            <a:extLst>
              <a:ext uri="{FF2B5EF4-FFF2-40B4-BE49-F238E27FC236}">
                <a16:creationId xmlns:a16="http://schemas.microsoft.com/office/drawing/2014/main" id="{DB740CDF-A8D3-4218-BF0F-5BB2E006B81A}"/>
              </a:ext>
            </a:extLst>
          </p:cNvPr>
          <p:cNvSpPr txBox="1"/>
          <p:nvPr/>
        </p:nvSpPr>
        <p:spPr>
          <a:xfrm>
            <a:off x="2682683" y="3422568"/>
            <a:ext cx="7223316" cy="461665"/>
          </a:xfrm>
          <a:prstGeom prst="rect">
            <a:avLst/>
          </a:prstGeom>
          <a:noFill/>
        </p:spPr>
        <p:txBody>
          <a:bodyPr wrap="square" rtlCol="0">
            <a:spAutoFit/>
          </a:bodyPr>
          <a:lstStyle/>
          <a:p>
            <a:r>
              <a:rPr lang="fr-FR" sz="1200" b="0" i="1" u="none" strike="noStrike" baseline="0" dirty="0">
                <a:solidFill>
                  <a:schemeClr val="accent1">
                    <a:lumMod val="50000"/>
                  </a:schemeClr>
                </a:solidFill>
              </a:rPr>
              <a:t>B1 </a:t>
            </a:r>
            <a:r>
              <a:rPr lang="fr-FR" sz="1200" i="1" dirty="0">
                <a:solidFill>
                  <a:schemeClr val="accent1">
                    <a:lumMod val="50000"/>
                  </a:schemeClr>
                </a:solidFill>
              </a:rPr>
              <a:t>: Peut utiliser de façon créative la palette limitée qu’il a dans différentes langues de son répertoire plurilingue pour des contextes quotidiens, afin de faire face à des situations inattendues.</a:t>
            </a:r>
          </a:p>
        </p:txBody>
      </p:sp>
      <p:sp>
        <p:nvSpPr>
          <p:cNvPr id="6" name="CuadroTexto 5">
            <a:extLst>
              <a:ext uri="{FF2B5EF4-FFF2-40B4-BE49-F238E27FC236}">
                <a16:creationId xmlns:a16="http://schemas.microsoft.com/office/drawing/2014/main" id="{86227AD7-0625-4E45-8F0C-3A2FAEA015E4}"/>
              </a:ext>
            </a:extLst>
          </p:cNvPr>
          <p:cNvSpPr txBox="1"/>
          <p:nvPr/>
        </p:nvSpPr>
        <p:spPr>
          <a:xfrm>
            <a:off x="2062311" y="5124748"/>
            <a:ext cx="8464061" cy="461665"/>
          </a:xfrm>
          <a:prstGeom prst="rect">
            <a:avLst/>
          </a:prstGeom>
          <a:noFill/>
        </p:spPr>
        <p:txBody>
          <a:bodyPr wrap="square" rtlCol="0">
            <a:spAutoFit/>
          </a:bodyPr>
          <a:lstStyle/>
          <a:p>
            <a:r>
              <a:rPr lang="fr-FR" sz="1200" b="0" i="1" u="none" strike="noStrike" baseline="0" dirty="0">
                <a:solidFill>
                  <a:schemeClr val="accent1">
                    <a:lumMod val="50000"/>
                  </a:schemeClr>
                </a:solidFill>
              </a:rPr>
              <a:t>A2 : </a:t>
            </a:r>
            <a:r>
              <a:rPr lang="fr-FR" sz="1200" i="1" dirty="0">
                <a:solidFill>
                  <a:schemeClr val="accent1">
                    <a:lumMod val="50000"/>
                  </a:schemeClr>
                </a:solidFill>
              </a:rPr>
              <a:t>Peut utiliser des mots ou des signes simples d’autres langues de son répertoire plurilingue pour se faire comprendre lors  d’une situation habituelle de la vie quotidienne, quand la personne ne peut pas trouver l’expression adéquate dans la langue qui est utilisée.</a:t>
            </a:r>
          </a:p>
        </p:txBody>
      </p:sp>
    </p:spTree>
    <p:custDataLst>
      <p:tags r:id="rId1"/>
    </p:custDataLst>
    <p:extLst>
      <p:ext uri="{BB962C8B-B14F-4D97-AF65-F5344CB8AC3E}">
        <p14:creationId xmlns:p14="http://schemas.microsoft.com/office/powerpoint/2010/main" val="4260346625"/>
      </p:ext>
    </p:extLst>
  </p:cSld>
  <p:clrMapOvr>
    <a:masterClrMapping/>
  </p:clrMapOvr>
  <mc:AlternateContent xmlns:mc="http://schemas.openxmlformats.org/markup-compatibility/2006" xmlns:p14="http://schemas.microsoft.com/office/powerpoint/2010/main">
    <mc:Choice Requires="p14">
      <p:transition spd="slow" p14:dur="2000" advTm="144757"/>
    </mc:Choice>
    <mc:Fallback xmlns:dgm="http://schemas.openxmlformats.org/drawingml/2006/diagram" xmlns:a16="http://schemas.microsoft.com/office/drawing/2014/main" xmlns="">
      <p:transition spd="slow" advTm="14475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110B65-6822-A84A-B3E4-0F525C13D36D}"/>
              </a:ext>
            </a:extLst>
          </p:cNvPr>
          <p:cNvSpPr>
            <a:spLocks noGrp="1"/>
          </p:cNvSpPr>
          <p:nvPr>
            <p:ph type="title"/>
          </p:nvPr>
        </p:nvSpPr>
        <p:spPr/>
        <p:txBody>
          <a:bodyPr>
            <a:normAutofit/>
          </a:bodyPr>
          <a:lstStyle/>
          <a:p>
            <a:r>
              <a:rPr lang="en-GB" sz="2500" b="1" dirty="0">
                <a:solidFill>
                  <a:srgbClr val="002060"/>
                </a:solidFill>
              </a:rPr>
              <a:t>Encourager la compétence plurilingue</a:t>
            </a:r>
            <a:endParaRPr lang="es-ES_tradnl" sz="2500" dirty="0"/>
          </a:p>
        </p:txBody>
      </p:sp>
      <p:sp>
        <p:nvSpPr>
          <p:cNvPr id="3" name="Marcador de contenido 2">
            <a:extLst>
              <a:ext uri="{FF2B5EF4-FFF2-40B4-BE49-F238E27FC236}">
                <a16:creationId xmlns:a16="http://schemas.microsoft.com/office/drawing/2014/main" id="{56CE6C4E-A516-A74D-BF4F-5172778F3752}"/>
              </a:ext>
            </a:extLst>
          </p:cNvPr>
          <p:cNvSpPr>
            <a:spLocks noGrp="1"/>
          </p:cNvSpPr>
          <p:nvPr>
            <p:ph sz="quarter" idx="10"/>
          </p:nvPr>
        </p:nvSpPr>
        <p:spPr>
          <a:xfrm>
            <a:off x="490654" y="3174212"/>
            <a:ext cx="10185932" cy="1887403"/>
          </a:xfrm>
        </p:spPr>
        <p:txBody>
          <a:bodyPr>
            <a:normAutofit lnSpcReduction="10000"/>
          </a:bodyPr>
          <a:lstStyle/>
          <a:p>
            <a:pPr marL="0" lvl="0" indent="0">
              <a:lnSpc>
                <a:spcPct val="100000"/>
              </a:lnSpc>
              <a:spcBef>
                <a:spcPts val="0"/>
              </a:spcBef>
              <a:buNone/>
            </a:pPr>
            <a:r>
              <a:rPr lang="fr-FR" sz="1800" dirty="0">
                <a:solidFill>
                  <a:srgbClr val="1F4E79"/>
                </a:solidFill>
              </a:rPr>
              <a:t>La diversité linguistique est encouragée en Europe et dans les systèmes éducatifs des pays européens car elle est ancrée dans le cadre juridique de l’UE et illustrée par le traité de Lisbonne (Dendrinos 2018). </a:t>
            </a:r>
          </a:p>
          <a:p>
            <a:pPr marL="0" lvl="0" indent="0">
              <a:lnSpc>
                <a:spcPct val="100000"/>
              </a:lnSpc>
              <a:spcBef>
                <a:spcPts val="0"/>
              </a:spcBef>
              <a:buNone/>
            </a:pPr>
            <a:endParaRPr lang="fr-FR" sz="1800" dirty="0">
              <a:solidFill>
                <a:srgbClr val="1F4E79"/>
              </a:solidFill>
            </a:endParaRPr>
          </a:p>
          <a:p>
            <a:pPr marL="0" lvl="0" indent="0">
              <a:lnSpc>
                <a:spcPct val="100000"/>
              </a:lnSpc>
              <a:spcBef>
                <a:spcPts val="0"/>
              </a:spcBef>
              <a:buNone/>
            </a:pPr>
            <a:r>
              <a:rPr lang="fr-FR" sz="1800" dirty="0">
                <a:solidFill>
                  <a:srgbClr val="1F4E79"/>
                </a:solidFill>
              </a:rPr>
              <a:t>Encourager le plurilinguisme implique : (1) d’aider les apprenants à prendre conscience de leur connaissance d’autres langues, (2) d’aider les apprenants à jouer un rôle actif dans leur processus d’apprentissage, (3) de travailler avec l’idée que la connaissance d’une langue ne doit pas nécessairement être linéaire ou équilibrée, et (4) de reconnaître la valeur des autres langues et cultures. </a:t>
            </a:r>
          </a:p>
        </p:txBody>
      </p:sp>
      <p:sp>
        <p:nvSpPr>
          <p:cNvPr id="4" name="Rectángulo redondeado 3">
            <a:extLst>
              <a:ext uri="{FF2B5EF4-FFF2-40B4-BE49-F238E27FC236}">
                <a16:creationId xmlns:a16="http://schemas.microsoft.com/office/drawing/2014/main" id="{88EC42D2-E443-D446-AAE5-79AAE5756159}"/>
              </a:ext>
            </a:extLst>
          </p:cNvPr>
          <p:cNvSpPr/>
          <p:nvPr/>
        </p:nvSpPr>
        <p:spPr>
          <a:xfrm>
            <a:off x="490654" y="1639223"/>
            <a:ext cx="11218126" cy="1403797"/>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dirty="0">
                <a:solidFill>
                  <a:srgbClr val="1F4E79"/>
                </a:solidFill>
              </a:rPr>
              <a:t>« Les langues proposées dans les établissements d’enseignement devraient être diversifiées et les étudiants devraient avoir la possibilité de développer une compétence plurilingue. » (Trim 2007)</a:t>
            </a:r>
          </a:p>
        </p:txBody>
      </p:sp>
    </p:spTree>
    <p:extLst>
      <p:ext uri="{BB962C8B-B14F-4D97-AF65-F5344CB8AC3E}">
        <p14:creationId xmlns:p14="http://schemas.microsoft.com/office/powerpoint/2010/main" val="471644069"/>
      </p:ext>
    </p:extLst>
  </p:cSld>
  <p:clrMapOvr>
    <a:masterClrMapping/>
  </p:clrMapOvr>
  <mc:AlternateContent xmlns:mc="http://schemas.openxmlformats.org/markup-compatibility/2006" xmlns:p14="http://schemas.microsoft.com/office/powerpoint/2010/main">
    <mc:Choice Requires="p14">
      <p:transition spd="slow" p14:dur="2000" advTm="132288"/>
    </mc:Choice>
    <mc:Fallback xmlns:a16="http://schemas.microsoft.com/office/drawing/2014/main" xmlns="">
      <p:transition spd="slow" advTm="132288"/>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GB" sz="2900" b="1" noProof="0" dirty="0">
                <a:solidFill>
                  <a:schemeClr val="accent5">
                    <a:lumMod val="50000"/>
                  </a:schemeClr>
                </a:solidFill>
                <a:sym typeface="Walter Turncoat"/>
              </a:rPr>
              <a:t>Si vous voulez en savoir plus ...</a:t>
            </a:r>
            <a:br>
              <a:rPr lang="en-GB" sz="2900" b="1" noProof="0" dirty="0">
                <a:solidFill>
                  <a:schemeClr val="accent5">
                    <a:lumMod val="50000"/>
                  </a:schemeClr>
                </a:solidFill>
                <a:sym typeface="Walter Turncoat"/>
              </a:rPr>
            </a:br>
            <a:endParaRPr lang="en-GB" sz="2900" b="1" noProof="0" dirty="0">
              <a:solidFill>
                <a:schemeClr val="accent5">
                  <a:lumMod val="50000"/>
                </a:schemeClr>
              </a:solidFill>
            </a:endParaRPr>
          </a:p>
        </p:txBody>
      </p:sp>
      <p:sp>
        <p:nvSpPr>
          <p:cNvPr id="5" name="Marcador de contenido 4"/>
          <p:cNvSpPr>
            <a:spLocks noGrp="1"/>
          </p:cNvSpPr>
          <p:nvPr>
            <p:ph sz="quarter" idx="10"/>
          </p:nvPr>
        </p:nvSpPr>
        <p:spPr>
          <a:xfrm>
            <a:off x="482484" y="1110344"/>
            <a:ext cx="11218862" cy="4796470"/>
          </a:xfrm>
        </p:spPr>
        <p:txBody>
          <a:bodyPr>
            <a:normAutofit fontScale="92500"/>
          </a:bodyPr>
          <a:lstStyle/>
          <a:p>
            <a:pPr marL="270510" indent="-199390">
              <a:spcBef>
                <a:spcPts val="600"/>
              </a:spcBef>
              <a:spcAft>
                <a:spcPts val="0"/>
              </a:spcAft>
            </a:pPr>
            <a:r>
              <a:rPr lang="fr-FR" sz="1800" dirty="0" err="1">
                <a:effectLst/>
                <a:latin typeface="Calibri" panose="020F0502020204030204" pitchFamily="34" charset="0"/>
                <a:ea typeface="Calibri" panose="020F0502020204030204" pitchFamily="34" charset="0"/>
              </a:rPr>
              <a:t>Beacco</a:t>
            </a:r>
            <a:r>
              <a:rPr lang="fr-FR" sz="1800" dirty="0">
                <a:effectLst/>
                <a:latin typeface="Calibri" panose="020F0502020204030204" pitchFamily="34" charset="0"/>
                <a:ea typeface="Calibri" panose="020F0502020204030204" pitchFamily="34" charset="0"/>
              </a:rPr>
              <a:t>, J.-C. (2007). </a:t>
            </a:r>
            <a:r>
              <a:rPr lang="fr-FR" sz="1800" i="1" dirty="0">
                <a:effectLst/>
                <a:latin typeface="Calibri" panose="020F0502020204030204" pitchFamily="34" charset="0"/>
                <a:ea typeface="Calibri" panose="020F0502020204030204" pitchFamily="34" charset="0"/>
              </a:rPr>
              <a:t>De la diversité linguistique à l’éducation plurilingue : Guide pour l’élaboration des politiques linguistiques éducatives en Europe</a:t>
            </a:r>
            <a:r>
              <a:rPr lang="fr-FR" sz="1800" dirty="0">
                <a:effectLst/>
                <a:latin typeface="Calibri" panose="020F0502020204030204" pitchFamily="34" charset="0"/>
                <a:ea typeface="Calibri" panose="020F0502020204030204" pitchFamily="34" charset="0"/>
              </a:rPr>
              <a:t>. Strasbourg : Conseil de l’Europe.	</a:t>
            </a:r>
            <a:br>
              <a:rPr lang="fr-FR" sz="1800" dirty="0">
                <a:latin typeface="Calibri" panose="020F0502020204030204" pitchFamily="34" charset="0"/>
                <a:ea typeface="Calibri" panose="020F0502020204030204" pitchFamily="34" charset="0"/>
              </a:rPr>
            </a:br>
            <a:r>
              <a:rPr lang="fr-FR" sz="1800" u="sng" dirty="0">
                <a:solidFill>
                  <a:srgbClr val="0000FF"/>
                </a:solidFill>
                <a:effectLst/>
                <a:latin typeface="Calibri" panose="020F0502020204030204" pitchFamily="34" charset="0"/>
                <a:ea typeface="Calibri" panose="020F0502020204030204" pitchFamily="34" charset="0"/>
                <a:hlinkClick r:id="rId3"/>
              </a:rPr>
              <a:t>https://rm.coe.int/CoERMPublicCommonSearchServices/DisplayDCTMContent?documentId=09000016802fc3ab</a:t>
            </a:r>
            <a:r>
              <a:rPr lang="fr-FR" sz="1800" dirty="0">
                <a:effectLst/>
                <a:latin typeface="Calibri" panose="020F0502020204030204" pitchFamily="34" charset="0"/>
                <a:ea typeface="Calibri" panose="020F0502020204030204" pitchFamily="34" charset="0"/>
              </a:rPr>
              <a:t> </a:t>
            </a:r>
            <a:endParaRPr lang="de-DE" sz="1800" dirty="0">
              <a:effectLst/>
              <a:latin typeface="Calibri" panose="020F0502020204030204" pitchFamily="34" charset="0"/>
              <a:ea typeface="Calibri" panose="020F0502020204030204" pitchFamily="34" charset="0"/>
            </a:endParaRPr>
          </a:p>
          <a:p>
            <a:pPr marL="270510" indent="-199390">
              <a:spcBef>
                <a:spcPts val="600"/>
              </a:spcBef>
              <a:spcAft>
                <a:spcPts val="0"/>
              </a:spcAft>
            </a:pPr>
            <a:r>
              <a:rPr lang="fr-FR" sz="1800" dirty="0" err="1">
                <a:effectLst/>
                <a:latin typeface="Calibri" panose="020F0502020204030204" pitchFamily="34" charset="0"/>
                <a:ea typeface="Calibri" panose="020F0502020204030204" pitchFamily="34" charset="0"/>
              </a:rPr>
              <a:t>Beacco</a:t>
            </a:r>
            <a:r>
              <a:rPr lang="fr-FR" sz="1800" dirty="0">
                <a:effectLst/>
                <a:latin typeface="Calibri" panose="020F0502020204030204" pitchFamily="34" charset="0"/>
                <a:ea typeface="Calibri" panose="020F0502020204030204" pitchFamily="34" charset="0"/>
              </a:rPr>
              <a:t>, J.-C., </a:t>
            </a:r>
            <a:r>
              <a:rPr lang="fr-FR" sz="1800" dirty="0" err="1">
                <a:effectLst/>
                <a:latin typeface="Calibri" panose="020F0502020204030204" pitchFamily="34" charset="0"/>
                <a:ea typeface="Calibri" panose="020F0502020204030204" pitchFamily="34" charset="0"/>
              </a:rPr>
              <a:t>Byram</a:t>
            </a:r>
            <a:r>
              <a:rPr lang="fr-FR" sz="1800" dirty="0">
                <a:effectLst/>
                <a:latin typeface="Calibri" panose="020F0502020204030204" pitchFamily="34" charset="0"/>
                <a:ea typeface="Calibri" panose="020F0502020204030204" pitchFamily="34" charset="0"/>
              </a:rPr>
              <a:t>, M., Cavalli, M., Coste, D., </a:t>
            </a:r>
            <a:r>
              <a:rPr lang="fr-FR" sz="1800" dirty="0" err="1">
                <a:effectLst/>
                <a:latin typeface="Calibri" panose="020F0502020204030204" pitchFamily="34" charset="0"/>
                <a:ea typeface="Calibri" panose="020F0502020204030204" pitchFamily="34" charset="0"/>
              </a:rPr>
              <a:t>Cuenat</a:t>
            </a:r>
            <a:r>
              <a:rPr lang="fr-FR" sz="1800" dirty="0">
                <a:effectLst/>
                <a:latin typeface="Calibri" panose="020F0502020204030204" pitchFamily="34" charset="0"/>
                <a:ea typeface="Calibri" panose="020F0502020204030204" pitchFamily="34" charset="0"/>
              </a:rPr>
              <a:t>, M. E., </a:t>
            </a:r>
            <a:r>
              <a:rPr lang="fr-FR" sz="1800" dirty="0" err="1">
                <a:effectLst/>
                <a:latin typeface="Calibri" panose="020F0502020204030204" pitchFamily="34" charset="0"/>
                <a:ea typeface="Calibri" panose="020F0502020204030204" pitchFamily="34" charset="0"/>
              </a:rPr>
              <a:t>Goullier</a:t>
            </a:r>
            <a:r>
              <a:rPr lang="fr-FR" sz="1800" dirty="0">
                <a:effectLst/>
                <a:latin typeface="Calibri" panose="020F0502020204030204" pitchFamily="34" charset="0"/>
                <a:ea typeface="Calibri" panose="020F0502020204030204" pitchFamily="34" charset="0"/>
              </a:rPr>
              <a:t>, F., &amp; Panthier, J. (2016). </a:t>
            </a:r>
            <a:r>
              <a:rPr lang="fr-FR" sz="1800" i="1" dirty="0">
                <a:effectLst/>
                <a:latin typeface="Calibri" panose="020F0502020204030204" pitchFamily="34" charset="0"/>
                <a:ea typeface="Calibri" panose="020F0502020204030204" pitchFamily="34" charset="0"/>
              </a:rPr>
              <a:t>Guide pour le développement et la mise en œuvre de curriculums pour une éducation plurilingue et interculturelle</a:t>
            </a:r>
            <a:r>
              <a:rPr lang="fr-FR" sz="1800" dirty="0">
                <a:effectLst/>
                <a:latin typeface="Calibri" panose="020F0502020204030204" pitchFamily="34" charset="0"/>
                <a:ea typeface="Calibri" panose="020F0502020204030204" pitchFamily="34" charset="0"/>
              </a:rPr>
              <a:t>. Strasbourg : Conseil de l’Europe.	</a:t>
            </a:r>
            <a:br>
              <a:rPr lang="fr-FR" sz="1800" dirty="0">
                <a:effectLst/>
                <a:latin typeface="Calibri" panose="020F0502020204030204" pitchFamily="34" charset="0"/>
                <a:ea typeface="Calibri" panose="020F0502020204030204" pitchFamily="34" charset="0"/>
              </a:rPr>
            </a:br>
            <a:r>
              <a:rPr lang="fr-FR" sz="1800" u="sng" dirty="0">
                <a:solidFill>
                  <a:srgbClr val="0000FF"/>
                </a:solidFill>
                <a:effectLst/>
                <a:latin typeface="Calibri" panose="020F0502020204030204" pitchFamily="34" charset="0"/>
                <a:ea typeface="Calibri" panose="020F0502020204030204" pitchFamily="34" charset="0"/>
                <a:hlinkClick r:id="rId4"/>
              </a:rPr>
              <a:t>https://rm.coe.int/CoERMPublicCommonSearchServices/DisplayDCTMContent?documentId=09000016806ae64a</a:t>
            </a:r>
            <a:r>
              <a:rPr lang="fr-FR" sz="1800" dirty="0">
                <a:effectLst/>
                <a:latin typeface="Calibri" panose="020F0502020204030204" pitchFamily="34" charset="0"/>
                <a:ea typeface="Calibri" panose="020F0502020204030204" pitchFamily="34" charset="0"/>
              </a:rPr>
              <a:t> </a:t>
            </a:r>
            <a:endParaRPr lang="de-DE" sz="1800" dirty="0">
              <a:effectLst/>
              <a:latin typeface="Calibri" panose="020F0502020204030204" pitchFamily="34" charset="0"/>
              <a:ea typeface="Calibri" panose="020F0502020204030204" pitchFamily="34" charset="0"/>
            </a:endParaRPr>
          </a:p>
          <a:p>
            <a:pPr marL="270510" indent="-199390">
              <a:spcBef>
                <a:spcPts val="600"/>
              </a:spcBef>
              <a:spcAft>
                <a:spcPts val="0"/>
              </a:spcAft>
            </a:pPr>
            <a:r>
              <a:rPr lang="fr-FR" sz="1800" dirty="0">
                <a:effectLst/>
                <a:latin typeface="Calibri" panose="020F0502020204030204" pitchFamily="34" charset="0"/>
                <a:ea typeface="Calibri" panose="020F0502020204030204" pitchFamily="34" charset="0"/>
              </a:rPr>
              <a:t>Cavalli, M., Coste, D., </a:t>
            </a:r>
            <a:r>
              <a:rPr lang="fr-FR" sz="1800" dirty="0" err="1">
                <a:effectLst/>
                <a:latin typeface="Calibri" panose="020F0502020204030204" pitchFamily="34" charset="0"/>
                <a:ea typeface="Calibri" panose="020F0502020204030204" pitchFamily="34" charset="0"/>
              </a:rPr>
              <a:t>Crişan</a:t>
            </a:r>
            <a:r>
              <a:rPr lang="fr-FR" sz="1800" dirty="0">
                <a:effectLst/>
                <a:latin typeface="Calibri" panose="020F0502020204030204" pitchFamily="34" charset="0"/>
                <a:ea typeface="Calibri" panose="020F0502020204030204" pitchFamily="34" charset="0"/>
              </a:rPr>
              <a:t>, A., &amp; van de Ven, P.-H. (2009). </a:t>
            </a:r>
            <a:r>
              <a:rPr lang="fr-FR" sz="1800" i="1" dirty="0">
                <a:effectLst/>
                <a:latin typeface="Calibri" panose="020F0502020204030204" pitchFamily="34" charset="0"/>
                <a:ea typeface="Calibri" panose="020F0502020204030204" pitchFamily="34" charset="0"/>
              </a:rPr>
              <a:t>L’éducation plurilingue et interculturelle comme projet</a:t>
            </a:r>
            <a:r>
              <a:rPr lang="fr-FR" sz="1800" dirty="0">
                <a:effectLst/>
                <a:latin typeface="Calibri" panose="020F0502020204030204" pitchFamily="34" charset="0"/>
                <a:ea typeface="Calibri" panose="020F0502020204030204" pitchFamily="34" charset="0"/>
              </a:rPr>
              <a:t>. Strasbourg : Conseil de l’Europe.	</a:t>
            </a:r>
            <a:br>
              <a:rPr lang="fr-FR" sz="1800" dirty="0">
                <a:effectLst/>
                <a:latin typeface="Calibri" panose="020F0502020204030204" pitchFamily="34" charset="0"/>
                <a:ea typeface="Calibri" panose="020F0502020204030204" pitchFamily="34" charset="0"/>
              </a:rPr>
            </a:br>
            <a:r>
              <a:rPr lang="fr-FR" sz="1800" u="sng" dirty="0">
                <a:solidFill>
                  <a:srgbClr val="0000FF"/>
                </a:solidFill>
                <a:effectLst/>
                <a:latin typeface="Calibri" panose="020F0502020204030204" pitchFamily="34" charset="0"/>
                <a:ea typeface="Calibri" panose="020F0502020204030204" pitchFamily="34" charset="0"/>
                <a:hlinkClick r:id="rId5"/>
              </a:rPr>
              <a:t>https://rm.coe.int/l-education-plurilingue-et-interculturelle-comme-projet-ce-texte-a-ete/16805a21a0</a:t>
            </a:r>
            <a:r>
              <a:rPr lang="fr-FR" sz="1800" dirty="0">
                <a:effectLst/>
                <a:latin typeface="Calibri" panose="020F0502020204030204" pitchFamily="34" charset="0"/>
                <a:ea typeface="Calibri" panose="020F0502020204030204" pitchFamily="34" charset="0"/>
              </a:rPr>
              <a:t> </a:t>
            </a:r>
            <a:endParaRPr lang="de-DE" sz="1800" dirty="0">
              <a:effectLst/>
              <a:latin typeface="Calibri" panose="020F0502020204030204" pitchFamily="34" charset="0"/>
              <a:ea typeface="Calibri" panose="020F0502020204030204" pitchFamily="34" charset="0"/>
            </a:endParaRPr>
          </a:p>
          <a:p>
            <a:pPr marL="270510" indent="-270510">
              <a:spcBef>
                <a:spcPts val="600"/>
              </a:spcBef>
              <a:spcAft>
                <a:spcPts val="0"/>
              </a:spcAft>
            </a:pPr>
            <a:r>
              <a:rPr lang="fr-FR" sz="1800" dirty="0">
                <a:effectLst/>
                <a:latin typeface="Calibri" panose="020F0502020204030204" pitchFamily="34" charset="0"/>
                <a:ea typeface="Calibri" panose="020F0502020204030204" pitchFamily="34" charset="0"/>
                <a:cs typeface="Calibri" panose="020F0502020204030204" pitchFamily="34" charset="0"/>
              </a:rPr>
              <a:t>Conseil de l’Europe (2000). </a:t>
            </a:r>
            <a:r>
              <a:rPr lang="fr-FR" sz="1800" i="1" dirty="0">
                <a:effectLst/>
                <a:latin typeface="Calibri" panose="020F0502020204030204" pitchFamily="34" charset="0"/>
                <a:ea typeface="Calibri" panose="020F0502020204030204" pitchFamily="34" charset="0"/>
                <a:cs typeface="Calibri" panose="020F0502020204030204" pitchFamily="34" charset="0"/>
              </a:rPr>
              <a:t>Portfolio européen des langues (PEL). Principes et lignes directrices</a:t>
            </a:r>
            <a:r>
              <a:rPr lang="fr-FR" sz="1800" dirty="0">
                <a:effectLst/>
                <a:latin typeface="Calibri" panose="020F0502020204030204" pitchFamily="34" charset="0"/>
                <a:ea typeface="Calibri" panose="020F0502020204030204" pitchFamily="34" charset="0"/>
                <a:cs typeface="Calibri" panose="020F0502020204030204" pitchFamily="34" charset="0"/>
              </a:rPr>
              <a:t>. Strasbourg : Conseil de l’Europe. </a:t>
            </a:r>
            <a:r>
              <a:rPr lang="fr-FR" sz="18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6"/>
              </a:rPr>
              <a:t>https://www.coe.int/fr/web/portfolio</a:t>
            </a:r>
            <a:r>
              <a:rPr lang="fr-FR" sz="1800" dirty="0">
                <a:effectLst/>
                <a:latin typeface="Calibri" panose="020F0502020204030204" pitchFamily="34" charset="0"/>
                <a:ea typeface="Calibri" panose="020F0502020204030204" pitchFamily="34" charset="0"/>
                <a:cs typeface="Calibri" panose="020F0502020204030204" pitchFamily="34" charset="0"/>
              </a:rPr>
              <a:t> et </a:t>
            </a:r>
            <a:r>
              <a:rPr lang="fr-FR" sz="18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7"/>
              </a:rPr>
              <a:t>https://rm.coe.int/CoERMPublicCommonSearchServices/DisplayDCTMContent?documentId=09000016804595e7</a:t>
            </a:r>
            <a:r>
              <a:rPr lang="fr-FR" sz="1800" dirty="0">
                <a:effectLst/>
                <a:latin typeface="Calibri" panose="020F0502020204030204" pitchFamily="34" charset="0"/>
                <a:ea typeface="Calibri" panose="020F0502020204030204" pitchFamily="34" charset="0"/>
                <a:cs typeface="Calibri" panose="020F0502020204030204" pitchFamily="34" charset="0"/>
              </a:rPr>
              <a:t>.</a:t>
            </a:r>
            <a:endParaRPr lang="de-DE" sz="1800" dirty="0">
              <a:effectLst/>
              <a:latin typeface="Calibri" panose="020F0502020204030204" pitchFamily="34" charset="0"/>
              <a:ea typeface="Calibri" panose="020F0502020204030204" pitchFamily="34" charset="0"/>
            </a:endParaRPr>
          </a:p>
          <a:p>
            <a:pPr marL="270510" indent="-199390">
              <a:spcBef>
                <a:spcPts val="600"/>
              </a:spcBef>
              <a:spcAft>
                <a:spcPts val="0"/>
              </a:spcAft>
            </a:pPr>
            <a:r>
              <a:rPr lang="en-US" sz="1800" dirty="0">
                <a:effectLst/>
                <a:latin typeface="Calibri" panose="020F0502020204030204" pitchFamily="34" charset="0"/>
                <a:ea typeface="Calibri" panose="020F0502020204030204" pitchFamily="34" charset="0"/>
              </a:rPr>
              <a:t>Dendrinos, B. (2018). Multilingualism language policy in the EU today: A paradigm shift in language education. </a:t>
            </a:r>
            <a:r>
              <a:rPr lang="fr-FR" sz="1800" dirty="0">
                <a:effectLst/>
                <a:latin typeface="Calibri" panose="020F0502020204030204" pitchFamily="34" charset="0"/>
                <a:ea typeface="Calibri" panose="020F0502020204030204" pitchFamily="34" charset="0"/>
              </a:rPr>
              <a:t>Dans : </a:t>
            </a:r>
            <a:r>
              <a:rPr lang="fr-FR" sz="1800" i="1" dirty="0">
                <a:effectLst/>
                <a:latin typeface="Calibri" panose="020F0502020204030204" pitchFamily="34" charset="0"/>
                <a:ea typeface="Calibri" panose="020F0502020204030204" pitchFamily="34" charset="0"/>
              </a:rPr>
              <a:t>TLC Journal</a:t>
            </a:r>
            <a:r>
              <a:rPr lang="fr-FR" sz="1800" dirty="0">
                <a:effectLst/>
                <a:latin typeface="Calibri" panose="020F0502020204030204" pitchFamily="34" charset="0"/>
                <a:ea typeface="Calibri" panose="020F0502020204030204" pitchFamily="34" charset="0"/>
              </a:rPr>
              <a:t>, publié par ICC &amp; RUDN </a:t>
            </a:r>
            <a:r>
              <a:rPr lang="fr-FR" sz="1800" dirty="0" err="1">
                <a:effectLst/>
                <a:latin typeface="Calibri" panose="020F0502020204030204" pitchFamily="34" charset="0"/>
                <a:ea typeface="Calibri" panose="020F0502020204030204" pitchFamily="34" charset="0"/>
              </a:rPr>
              <a:t>University</a:t>
            </a:r>
            <a:r>
              <a:rPr lang="fr-FR" sz="1800" dirty="0">
                <a:effectLst/>
                <a:latin typeface="Calibri" panose="020F0502020204030204" pitchFamily="34" charset="0"/>
                <a:ea typeface="Calibri" panose="020F0502020204030204" pitchFamily="34" charset="0"/>
              </a:rPr>
              <a:t>, Volume 2, Issue 3, 9-28. </a:t>
            </a:r>
            <a:r>
              <a:rPr lang="en-US" sz="1800" u="sng" dirty="0">
                <a:solidFill>
                  <a:srgbClr val="0000FF"/>
                </a:solidFill>
                <a:effectLst/>
                <a:latin typeface="Calibri" panose="020F0502020204030204" pitchFamily="34" charset="0"/>
                <a:ea typeface="Calibri" panose="020F0502020204030204" pitchFamily="34" charset="0"/>
                <a:hlinkClick r:id="rId8"/>
              </a:rPr>
              <a:t>https://rudn.tlcjournal.org/archive/2(3)/2(3)-01.pdf</a:t>
            </a:r>
            <a:r>
              <a:rPr lang="en-US" sz="1800" dirty="0">
                <a:effectLst/>
                <a:latin typeface="Calibri" panose="020F0502020204030204" pitchFamily="34" charset="0"/>
                <a:ea typeface="Calibri" panose="020F0502020204030204" pitchFamily="34" charset="0"/>
              </a:rPr>
              <a:t>.</a:t>
            </a:r>
            <a:endParaRPr lang="de-DE" sz="1800" dirty="0">
              <a:effectLst/>
              <a:latin typeface="Calibri" panose="020F0502020204030204" pitchFamily="34" charset="0"/>
              <a:ea typeface="Calibri" panose="020F0502020204030204" pitchFamily="34" charset="0"/>
            </a:endParaRPr>
          </a:p>
          <a:p>
            <a:pPr marL="270510" indent="-199390">
              <a:spcBef>
                <a:spcPts val="600"/>
              </a:spcBef>
              <a:spcAft>
                <a:spcPts val="0"/>
              </a:spcAft>
            </a:pPr>
            <a:r>
              <a:rPr lang="en-US" sz="1800" dirty="0">
                <a:effectLst/>
                <a:latin typeface="Calibri" panose="020F0502020204030204" pitchFamily="34" charset="0"/>
                <a:ea typeface="Calibri" panose="020F0502020204030204" pitchFamily="34" charset="0"/>
              </a:rPr>
              <a:t>European Union (2007). </a:t>
            </a:r>
            <a:r>
              <a:rPr lang="en-US" sz="1800" i="1" dirty="0">
                <a:effectLst/>
                <a:latin typeface="Calibri" panose="020F0502020204030204" pitchFamily="34" charset="0"/>
                <a:ea typeface="Calibri" panose="020F0502020204030204" pitchFamily="34" charset="0"/>
              </a:rPr>
              <a:t>Treaty of Lisbon Amending the Treaty on European Union and the Treaty Establishing the European Community</a:t>
            </a:r>
            <a:r>
              <a:rPr lang="en-US" sz="1800" dirty="0">
                <a:effectLst/>
                <a:latin typeface="Calibri" panose="020F0502020204030204" pitchFamily="34" charset="0"/>
                <a:ea typeface="Calibri" panose="020F0502020204030204" pitchFamily="34" charset="0"/>
              </a:rPr>
              <a:t>, 13 December 2007, 2007/C 306/01, available at: </a:t>
            </a:r>
            <a:r>
              <a:rPr lang="en-US" sz="1800" u="sng" dirty="0">
                <a:solidFill>
                  <a:srgbClr val="0000FF"/>
                </a:solidFill>
                <a:effectLst/>
                <a:latin typeface="Calibri" panose="020F0502020204030204" pitchFamily="34" charset="0"/>
                <a:ea typeface="Calibri" panose="020F0502020204030204" pitchFamily="34" charset="0"/>
                <a:hlinkClick r:id="rId9"/>
              </a:rPr>
              <a:t>https://www.refworld.org/docid/476258d32.html.</a:t>
            </a:r>
            <a:endParaRPr lang="de-DE" sz="1800" dirty="0">
              <a:effectLst/>
              <a:latin typeface="Calibri" panose="020F0502020204030204" pitchFamily="34" charset="0"/>
              <a:ea typeface="Calibri" panose="020F0502020204030204" pitchFamily="34" charset="0"/>
            </a:endParaRPr>
          </a:p>
          <a:p>
            <a:pPr marL="270510" indent="-199390">
              <a:spcBef>
                <a:spcPts val="600"/>
              </a:spcBef>
              <a:spcAft>
                <a:spcPts val="0"/>
              </a:spcAft>
            </a:pPr>
            <a:r>
              <a:rPr lang="en-US" sz="1800" dirty="0">
                <a:effectLst/>
                <a:latin typeface="Calibri" panose="020F0502020204030204" pitchFamily="34" charset="0"/>
                <a:ea typeface="Calibri" panose="020F0502020204030204" pitchFamily="34" charset="0"/>
              </a:rPr>
              <a:t>Trim, J. L. (2007). </a:t>
            </a:r>
            <a:r>
              <a:rPr lang="en-US" sz="1800" i="1" dirty="0">
                <a:effectLst/>
                <a:latin typeface="Calibri" panose="020F0502020204030204" pitchFamily="34" charset="0"/>
                <a:ea typeface="Calibri" panose="020F0502020204030204" pitchFamily="34" charset="0"/>
              </a:rPr>
              <a:t>Modern languages in the Council of Europe 1954-1997</a:t>
            </a:r>
            <a:r>
              <a:rPr lang="en-US" sz="1800" dirty="0">
                <a:effectLst/>
                <a:latin typeface="Calibri" panose="020F0502020204030204" pitchFamily="34" charset="0"/>
                <a:ea typeface="Calibri" panose="020F0502020204030204" pitchFamily="34" charset="0"/>
              </a:rPr>
              <a:t>. Council of Europe Language Policy Division.</a:t>
            </a:r>
            <a:endParaRPr lang="de-DE" sz="1800" dirty="0">
              <a:effectLst/>
              <a:latin typeface="Calibri" panose="020F0502020204030204" pitchFamily="34" charset="0"/>
              <a:ea typeface="Calibri" panose="020F0502020204030204" pitchFamily="34" charset="0"/>
            </a:endParaRPr>
          </a:p>
          <a:p>
            <a:pPr marL="0" indent="0">
              <a:buNone/>
            </a:pPr>
            <a:endParaRPr lang="es-ES" sz="1800" dirty="0">
              <a:solidFill>
                <a:srgbClr val="1F4E79"/>
              </a:solidFill>
            </a:endParaRPr>
          </a:p>
        </p:txBody>
      </p:sp>
    </p:spTree>
    <p:extLst>
      <p:ext uri="{BB962C8B-B14F-4D97-AF65-F5344CB8AC3E}">
        <p14:creationId xmlns:p14="http://schemas.microsoft.com/office/powerpoint/2010/main" val="845954977"/>
      </p:ext>
    </p:extLst>
  </p:cSld>
  <p:clrMapOvr>
    <a:masterClrMapping/>
  </p:clrMapOvr>
  <mc:AlternateContent xmlns:mc="http://schemas.openxmlformats.org/markup-compatibility/2006" xmlns:p14="http://schemas.microsoft.com/office/powerpoint/2010/main">
    <mc:Choice Requires="p14">
      <p:transition spd="slow" p14:dur="2000" advTm="46901"/>
    </mc:Choice>
    <mc:Fallback xmlns="">
      <p:transition spd="slow" advTm="46901"/>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28.9|47.7|46"/>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907</Words>
  <Application>Microsoft Office PowerPoint</Application>
  <PresentationFormat>Breitbild</PresentationFormat>
  <Paragraphs>42</Paragraphs>
  <Slides>6</Slides>
  <Notes>6</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6</vt:i4>
      </vt:variant>
    </vt:vector>
  </HeadingPairs>
  <TitlesOfParts>
    <vt:vector size="10" baseType="lpstr">
      <vt:lpstr>Arial</vt:lpstr>
      <vt:lpstr>Calibri</vt:lpstr>
      <vt:lpstr>Calibri Light</vt:lpstr>
      <vt:lpstr>Office Theme</vt:lpstr>
      <vt:lpstr>La compétence plurilingue dans  le Volume complémentaire du  Cadre Européen Commun de Référence pour les Langues :  Exploiter un répertoire plurilingue</vt:lpstr>
      <vt:lpstr>Exploiter un répertoire plurilingue : le construit de la compétence plurilingue</vt:lpstr>
      <vt:lpstr>PowerPoint-Präsentation</vt:lpstr>
      <vt:lpstr>PowerPoint-Präsentation</vt:lpstr>
      <vt:lpstr>Encourager la compétence plurilingue</vt:lpstr>
      <vt:lpstr>Si vous voulez en savoir plus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Christian Friedrich</dc:creator>
  <cp:keywords>, docId:A7930E1B740E556EB81F49C16F264940</cp:keywords>
  <cp:lastModifiedBy>Johann Fischer</cp:lastModifiedBy>
  <cp:revision>182</cp:revision>
  <dcterms:created xsi:type="dcterms:W3CDTF">2020-01-08T10:10:35Z</dcterms:created>
  <dcterms:modified xsi:type="dcterms:W3CDTF">2025-01-17T17:11:18Z</dcterms:modified>
</cp:coreProperties>
</file>